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654" r:id="rId5"/>
    <p:sldMasterId id="2147484673" r:id="rId6"/>
    <p:sldMasterId id="2147484683" r:id="rId7"/>
    <p:sldMasterId id="2147484694" r:id="rId8"/>
    <p:sldMasterId id="2147484706" r:id="rId9"/>
    <p:sldMasterId id="2147484717" r:id="rId10"/>
    <p:sldMasterId id="2147484751" r:id="rId11"/>
    <p:sldMasterId id="2147484786" r:id="rId12"/>
  </p:sldMasterIdLst>
  <p:notesMasterIdLst>
    <p:notesMasterId r:id="rId48"/>
  </p:notesMasterIdLst>
  <p:handoutMasterIdLst>
    <p:handoutMasterId r:id="rId49"/>
  </p:handoutMasterIdLst>
  <p:sldIdLst>
    <p:sldId id="670" r:id="rId13"/>
    <p:sldId id="3143" r:id="rId14"/>
    <p:sldId id="2580" r:id="rId15"/>
    <p:sldId id="258" r:id="rId16"/>
    <p:sldId id="11927" r:id="rId17"/>
    <p:sldId id="632" r:id="rId18"/>
    <p:sldId id="2076137334" r:id="rId19"/>
    <p:sldId id="3223" r:id="rId20"/>
    <p:sldId id="2582" r:id="rId21"/>
    <p:sldId id="2583" r:id="rId22"/>
    <p:sldId id="2584" r:id="rId23"/>
    <p:sldId id="3176" r:id="rId24"/>
    <p:sldId id="2098" r:id="rId25"/>
    <p:sldId id="3224" r:id="rId26"/>
    <p:sldId id="3157" r:id="rId27"/>
    <p:sldId id="3169" r:id="rId28"/>
    <p:sldId id="2595" r:id="rId29"/>
    <p:sldId id="2594" r:id="rId30"/>
    <p:sldId id="3225" r:id="rId31"/>
    <p:sldId id="3170" r:id="rId32"/>
    <p:sldId id="3226" r:id="rId33"/>
    <p:sldId id="3201" r:id="rId34"/>
    <p:sldId id="3164" r:id="rId35"/>
    <p:sldId id="3162" r:id="rId36"/>
    <p:sldId id="3204" r:id="rId37"/>
    <p:sldId id="2620" r:id="rId38"/>
    <p:sldId id="2616" r:id="rId39"/>
    <p:sldId id="2615" r:id="rId40"/>
    <p:sldId id="257" r:id="rId41"/>
    <p:sldId id="3206" r:id="rId42"/>
    <p:sldId id="3149" r:id="rId43"/>
    <p:sldId id="1884" r:id="rId44"/>
    <p:sldId id="3205" r:id="rId45"/>
    <p:sldId id="3139" r:id="rId46"/>
    <p:sldId id="3140"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3143"/>
            <p14:sldId id="2580"/>
            <p14:sldId id="258"/>
            <p14:sldId id="11927"/>
            <p14:sldId id="632"/>
            <p14:sldId id="2076137334"/>
            <p14:sldId id="3223"/>
            <p14:sldId id="2582"/>
            <p14:sldId id="2583"/>
            <p14:sldId id="2584"/>
            <p14:sldId id="3176"/>
            <p14:sldId id="2098"/>
            <p14:sldId id="3224"/>
            <p14:sldId id="3157"/>
            <p14:sldId id="3169"/>
            <p14:sldId id="2595"/>
            <p14:sldId id="2594"/>
            <p14:sldId id="3225"/>
            <p14:sldId id="3170"/>
            <p14:sldId id="3226"/>
            <p14:sldId id="3201"/>
            <p14:sldId id="3164"/>
            <p14:sldId id="3162"/>
            <p14:sldId id="3204"/>
            <p14:sldId id="2620"/>
          </p14:sldIdLst>
        </p14:section>
        <p14:section name="Lab Content" id="{0623A1F0-D5F1-4E4C-9C98-BB6C98F77463}">
          <p14:sldIdLst>
            <p14:sldId id="2616"/>
            <p14:sldId id="2615"/>
            <p14:sldId id="257"/>
            <p14:sldId id="3206"/>
          </p14:sldIdLst>
        </p14:section>
        <p14:section name="Module Closedown" id="{142536B8-DBDD-447B-857A-CB59C4E59EFB}">
          <p14:sldIdLst>
            <p14:sldId id="3149"/>
            <p14:sldId id="1884"/>
          </p14:sldIdLst>
        </p14:section>
        <p14:section name="Appendix" id="{1BF484D6-6254-4B7E-B4F0-1091AA4215F8}">
          <p14:sldIdLst>
            <p14:sldId id="3205"/>
            <p14:sldId id="3139"/>
            <p14:sldId id="3140"/>
          </p14:sldIdLst>
        </p14:section>
      </p14:sectionLst>
    </p:ext>
    <p:ext uri="{EFAFB233-063F-42B5-8137-9DF3F51BA10A}">
      <p15:sldGuideLst xmlns:p15="http://schemas.microsoft.com/office/powerpoint/2012/main">
        <p15:guide id="1" pos="1071" userDrawn="1">
          <p15:clr>
            <a:srgbClr val="A4A3A4"/>
          </p15:clr>
        </p15:guide>
        <p15:guide id="2" orient="horz" pos="21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FD411D-F97F-00F3-86FB-2DA4CD2CDE95}" name="Varsha Sujanani" initials="VS" userId="S::vasuja@microsoft.com::4cdb6466-f32c-4bc6-a5b6-bbb23974fd63" providerId="AD"/>
  <p188:author id="{4B941F65-A310-5447-721F-F1A7617EF622}" name="Sara Mashfej" initials="SM" userId="S::smashfej@microsoft.com::6f59de72-4629-4b63-a23d-87337fe51b1b" providerId="AD"/>
  <p188:author id="{B69DC2E9-83BC-E268-3E75-26379F827036}" name="Chris Testa-O Neill" initials="CN" userId="S::chtestao@microsoft.com::5bbc7867-2897-41b3-9195-1c81bf62a82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85C"/>
    <a:srgbClr val="000041"/>
    <a:srgbClr val="243A5E"/>
    <a:srgbClr val="74757A"/>
    <a:srgbClr val="0778D3"/>
    <a:srgbClr val="757579"/>
    <a:srgbClr val="0777D3"/>
    <a:srgbClr val="EAEBEA"/>
    <a:srgbClr val="EBEBEA"/>
    <a:srgbClr val="08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25AE61-C9D1-BEE6-CECD-D5990A1BFBA2}" v="16" dt="2021-07-19T12:55:33.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520" autoAdjust="0"/>
  </p:normalViewPr>
  <p:slideViewPr>
    <p:cSldViewPr snapToGrid="0">
      <p:cViewPr varScale="1">
        <p:scale>
          <a:sx n="66" d="100"/>
          <a:sy n="66" d="100"/>
        </p:scale>
        <p:origin x="1167" y="48"/>
      </p:cViewPr>
      <p:guideLst>
        <p:guide pos="1071"/>
        <p:guide orient="horz" pos="217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handoutMaster" Target="handoutMasters/handoutMaster1.xml"/><Relationship Id="rId5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S::chtestao@microsoft.com::5bbc7867-2897-41b3-9195-1c81bf62a82b" providerId="AD" clId="Web-{88F8858E-9D8F-42F9-97D3-109C9079418F}"/>
    <pc:docChg chg="modSld">
      <pc:chgData name="Chris Testa-O Neill" userId="S::chtestao@microsoft.com::5bbc7867-2897-41b3-9195-1c81bf62a82b" providerId="AD" clId="Web-{88F8858E-9D8F-42F9-97D3-109C9079418F}" dt="2021-04-12T14:19:43.805" v="0" actId="20577"/>
      <pc:docMkLst>
        <pc:docMk/>
      </pc:docMkLst>
      <pc:sldChg chg="modSp">
        <pc:chgData name="Chris Testa-O Neill" userId="S::chtestao@microsoft.com::5bbc7867-2897-41b3-9195-1c81bf62a82b" providerId="AD" clId="Web-{88F8858E-9D8F-42F9-97D3-109C9079418F}" dt="2021-04-12T14:19:43.805" v="0" actId="20577"/>
        <pc:sldMkLst>
          <pc:docMk/>
          <pc:sldMk cId="237335572" sldId="2615"/>
        </pc:sldMkLst>
        <pc:spChg chg="mod">
          <ac:chgData name="Chris Testa-O Neill" userId="S::chtestao@microsoft.com::5bbc7867-2897-41b3-9195-1c81bf62a82b" providerId="AD" clId="Web-{88F8858E-9D8F-42F9-97D3-109C9079418F}" dt="2021-04-12T14:19:43.805" v="0" actId="20577"/>
          <ac:spMkLst>
            <pc:docMk/>
            <pc:sldMk cId="237335572" sldId="2615"/>
            <ac:spMk id="18" creationId="{3B4629CD-0B11-4BD3-9ABA-B3DFAA47F77F}"/>
          </ac:spMkLst>
        </pc:spChg>
      </pc:sldChg>
    </pc:docChg>
  </pc:docChgLst>
  <pc:docChgLst>
    <pc:chgData name="Chris Testa-O Neill" userId="S::chtestao@microsoft.com::5bbc7867-2897-41b3-9195-1c81bf62a82b" providerId="AD" clId="Web-{7DC449F1-1C91-198A-AC46-CBE4504EC05F}"/>
    <pc:docChg chg="sldOrd">
      <pc:chgData name="Chris Testa-O Neill" userId="S::chtestao@microsoft.com::5bbc7867-2897-41b3-9195-1c81bf62a82b" providerId="AD" clId="Web-{7DC449F1-1C91-198A-AC46-CBE4504EC05F}" dt="2021-07-15T08:03:08.626" v="0"/>
      <pc:docMkLst>
        <pc:docMk/>
      </pc:docMkLst>
      <pc:sldChg chg="ord">
        <pc:chgData name="Chris Testa-O Neill" userId="S::chtestao@microsoft.com::5bbc7867-2897-41b3-9195-1c81bf62a82b" providerId="AD" clId="Web-{7DC449F1-1C91-198A-AC46-CBE4504EC05F}" dt="2021-07-15T08:03:08.626" v="0"/>
        <pc:sldMkLst>
          <pc:docMk/>
          <pc:sldMk cId="472817619" sldId="3157"/>
        </pc:sldMkLst>
      </pc:sldChg>
    </pc:docChg>
  </pc:docChgLst>
  <pc:docChgLst>
    <pc:chgData name="Varsha Sujanani" userId="S::vasuja@microsoft.com::4cdb6466-f32c-4bc6-a5b6-bbb23974fd63" providerId="AD" clId="Web-{6DED4834-7867-2DD9-F60A-959713258B96}"/>
    <pc:docChg chg="mod">
      <pc:chgData name="Varsha Sujanani" userId="S::vasuja@microsoft.com::4cdb6466-f32c-4bc6-a5b6-bbb23974fd63" providerId="AD" clId="Web-{6DED4834-7867-2DD9-F60A-959713258B96}" dt="2021-07-15T02:42:44.708" v="3"/>
      <pc:docMkLst>
        <pc:docMk/>
      </pc:docMkLst>
      <pc:sldChg chg="addCm modCm">
        <pc:chgData name="Varsha Sujanani" userId="S::vasuja@microsoft.com::4cdb6466-f32c-4bc6-a5b6-bbb23974fd63" providerId="AD" clId="Web-{6DED4834-7867-2DD9-F60A-959713258B96}" dt="2021-07-15T02:35:12.521" v="2"/>
        <pc:sldMkLst>
          <pc:docMk/>
          <pc:sldMk cId="472817619" sldId="3157"/>
        </pc:sldMkLst>
      </pc:sldChg>
      <pc:sldChg chg="addCm">
        <pc:chgData name="Varsha Sujanani" userId="S::vasuja@microsoft.com::4cdb6466-f32c-4bc6-a5b6-bbb23974fd63" providerId="AD" clId="Web-{6DED4834-7867-2DD9-F60A-959713258B96}" dt="2021-07-15T02:42:44.708" v="3"/>
        <pc:sldMkLst>
          <pc:docMk/>
          <pc:sldMk cId="1432432288" sldId="3222"/>
        </pc:sldMkLst>
      </pc:sldChg>
    </pc:docChg>
  </pc:docChgLst>
  <pc:docChgLst>
    <pc:chgData name="Chris Testa-O Neill" userId="5bbc7867-2897-41b3-9195-1c81bf62a82b" providerId="ADAL" clId="{963D5AA3-E0B8-474C-9322-D352AD409147}"/>
    <pc:docChg chg="custSel modSld">
      <pc:chgData name="Chris Testa-O Neill" userId="5bbc7867-2897-41b3-9195-1c81bf62a82b" providerId="ADAL" clId="{963D5AA3-E0B8-474C-9322-D352AD409147}" dt="2021-04-20T10:46:12.484" v="1" actId="33524"/>
      <pc:docMkLst>
        <pc:docMk/>
      </pc:docMkLst>
      <pc:sldChg chg="mod modShow modNotesTx">
        <pc:chgData name="Chris Testa-O Neill" userId="5bbc7867-2897-41b3-9195-1c81bf62a82b" providerId="ADAL" clId="{963D5AA3-E0B8-474C-9322-D352AD409147}" dt="2021-04-20T10:46:12.484" v="1" actId="33524"/>
        <pc:sldMkLst>
          <pc:docMk/>
          <pc:sldMk cId="1165694514" sldId="257"/>
        </pc:sldMkLst>
      </pc:sldChg>
    </pc:docChg>
  </pc:docChgLst>
  <pc:docChgLst>
    <pc:chgData name="Sara Mashfej" userId="S::smashfej@microsoft.com::6f59de72-4629-4b63-a23d-87337fe51b1b" providerId="AD" clId="Web-{CDE1CE42-058A-F777-9692-97F82BEF9D06}"/>
    <pc:docChg chg="mod">
      <pc:chgData name="Sara Mashfej" userId="S::smashfej@microsoft.com::6f59de72-4629-4b63-a23d-87337fe51b1b" providerId="AD" clId="Web-{CDE1CE42-058A-F777-9692-97F82BEF9D06}" dt="2021-07-16T15:04:56.584" v="1"/>
      <pc:docMkLst>
        <pc:docMk/>
      </pc:docMkLst>
      <pc:sldChg chg="addCm">
        <pc:chgData name="Sara Mashfej" userId="S::smashfej@microsoft.com::6f59de72-4629-4b63-a23d-87337fe51b1b" providerId="AD" clId="Web-{CDE1CE42-058A-F777-9692-97F82BEF9D06}" dt="2021-07-16T15:04:56.584" v="1"/>
        <pc:sldMkLst>
          <pc:docMk/>
          <pc:sldMk cId="345671755" sldId="11927"/>
        </pc:sldMkLst>
      </pc:sldChg>
    </pc:docChg>
  </pc:docChgLst>
  <pc:docChgLst>
    <pc:chgData name="Chris Testa-O Neill" userId="5bbc7867-2897-41b3-9195-1c81bf62a82b" providerId="ADAL" clId="{AEC4054D-E37A-4DF2-B45A-560936BEE738}"/>
    <pc:docChg chg="">
      <pc:chgData name="Chris Testa-O Neill" userId="5bbc7867-2897-41b3-9195-1c81bf62a82b" providerId="ADAL" clId="{AEC4054D-E37A-4DF2-B45A-560936BEE738}" dt="2021-07-20T09:34:26.032" v="1"/>
      <pc:docMkLst>
        <pc:docMk/>
      </pc:docMkLst>
      <pc:sldChg chg="delCm">
        <pc:chgData name="Chris Testa-O Neill" userId="5bbc7867-2897-41b3-9195-1c81bf62a82b" providerId="ADAL" clId="{AEC4054D-E37A-4DF2-B45A-560936BEE738}" dt="2021-07-20T09:34:26.032" v="1"/>
        <pc:sldMkLst>
          <pc:docMk/>
          <pc:sldMk cId="472817619" sldId="3157"/>
        </pc:sldMkLst>
      </pc:sldChg>
      <pc:sldChg chg="delCm">
        <pc:chgData name="Chris Testa-O Neill" userId="5bbc7867-2897-41b3-9195-1c81bf62a82b" providerId="ADAL" clId="{AEC4054D-E37A-4DF2-B45A-560936BEE738}" dt="2021-07-20T09:34:18.465" v="0"/>
        <pc:sldMkLst>
          <pc:docMk/>
          <pc:sldMk cId="345671755" sldId="11927"/>
        </pc:sldMkLst>
      </pc:sldChg>
    </pc:docChg>
  </pc:docChgLst>
  <pc:docChgLst>
    <pc:chgData name="Chris Testa-O Neill" userId="5bbc7867-2897-41b3-9195-1c81bf62a82b" providerId="ADAL" clId="{A2ADA327-A81A-4106-8D1E-D2BB19D116C1}"/>
    <pc:docChg chg="undo custSel addSld delSld modSld delMainMaster modSection">
      <pc:chgData name="Chris Testa-O Neill" userId="5bbc7867-2897-41b3-9195-1c81bf62a82b" providerId="ADAL" clId="{A2ADA327-A81A-4106-8D1E-D2BB19D116C1}" dt="2021-07-09T08:15:20.726" v="4194" actId="20577"/>
      <pc:docMkLst>
        <pc:docMk/>
      </pc:docMkLst>
      <pc:sldChg chg="modSp mod">
        <pc:chgData name="Chris Testa-O Neill" userId="5bbc7867-2897-41b3-9195-1c81bf62a82b" providerId="ADAL" clId="{A2ADA327-A81A-4106-8D1E-D2BB19D116C1}" dt="2021-07-05T12:00:43.885" v="1" actId="108"/>
        <pc:sldMkLst>
          <pc:docMk/>
          <pc:sldMk cId="1190418727" sldId="258"/>
        </pc:sldMkLst>
        <pc:spChg chg="mod">
          <ac:chgData name="Chris Testa-O Neill" userId="5bbc7867-2897-41b3-9195-1c81bf62a82b" providerId="ADAL" clId="{A2ADA327-A81A-4106-8D1E-D2BB19D116C1}" dt="2021-07-05T12:00:43.885" v="1" actId="108"/>
          <ac:spMkLst>
            <pc:docMk/>
            <pc:sldMk cId="1190418727" sldId="258"/>
            <ac:spMk id="3" creationId="{AFE2133C-F0D4-49B7-AC02-5583583F5017}"/>
          </ac:spMkLst>
        </pc:spChg>
      </pc:sldChg>
      <pc:sldChg chg="modNotesTx">
        <pc:chgData name="Chris Testa-O Neill" userId="5bbc7867-2897-41b3-9195-1c81bf62a82b" providerId="ADAL" clId="{A2ADA327-A81A-4106-8D1E-D2BB19D116C1}" dt="2021-07-06T09:33:53.214" v="4109" actId="113"/>
        <pc:sldMkLst>
          <pc:docMk/>
          <pc:sldMk cId="2968836778" sldId="632"/>
        </pc:sldMkLst>
      </pc:sldChg>
      <pc:sldChg chg="modSp mod">
        <pc:chgData name="Chris Testa-O Neill" userId="5bbc7867-2897-41b3-9195-1c81bf62a82b" providerId="ADAL" clId="{A2ADA327-A81A-4106-8D1E-D2BB19D116C1}" dt="2021-07-09T08:15:20.726" v="4194" actId="20577"/>
        <pc:sldMkLst>
          <pc:docMk/>
          <pc:sldMk cId="2062531052" sldId="670"/>
        </pc:sldMkLst>
        <pc:graphicFrameChg chg="modGraphic">
          <ac:chgData name="Chris Testa-O Neill" userId="5bbc7867-2897-41b3-9195-1c81bf62a82b" providerId="ADAL" clId="{A2ADA327-A81A-4106-8D1E-D2BB19D116C1}" dt="2021-07-09T08:15:20.726" v="4194" actId="20577"/>
          <ac:graphicFrameMkLst>
            <pc:docMk/>
            <pc:sldMk cId="2062531052" sldId="670"/>
            <ac:graphicFrameMk id="8" creationId="{00000000-0000-0000-0000-000000000000}"/>
          </ac:graphicFrameMkLst>
        </pc:graphicFrameChg>
      </pc:sldChg>
      <pc:sldChg chg="del">
        <pc:chgData name="Chris Testa-O Neill" userId="5bbc7867-2897-41b3-9195-1c81bf62a82b" providerId="ADAL" clId="{A2ADA327-A81A-4106-8D1E-D2BB19D116C1}" dt="2021-07-05T12:10:25.015" v="27" actId="2696"/>
        <pc:sldMkLst>
          <pc:docMk/>
          <pc:sldMk cId="3303394797" sldId="2098"/>
        </pc:sldMkLst>
      </pc:sldChg>
      <pc:sldChg chg="modNotesTx">
        <pc:chgData name="Chris Testa-O Neill" userId="5bbc7867-2897-41b3-9195-1c81bf62a82b" providerId="ADAL" clId="{A2ADA327-A81A-4106-8D1E-D2BB19D116C1}" dt="2021-07-05T12:48:14.592" v="2332" actId="6549"/>
        <pc:sldMkLst>
          <pc:docMk/>
          <pc:sldMk cId="3810777361" sldId="2098"/>
        </pc:sldMkLst>
      </pc:sldChg>
      <pc:sldChg chg="modNotesTx">
        <pc:chgData name="Chris Testa-O Neill" userId="5bbc7867-2897-41b3-9195-1c81bf62a82b" providerId="ADAL" clId="{A2ADA327-A81A-4106-8D1E-D2BB19D116C1}" dt="2021-07-06T09:36:24.556" v="4118" actId="113"/>
        <pc:sldMkLst>
          <pc:docMk/>
          <pc:sldMk cId="3308389375" sldId="2582"/>
        </pc:sldMkLst>
      </pc:sldChg>
      <pc:sldChg chg="modSp mod modNotesTx">
        <pc:chgData name="Chris Testa-O Neill" userId="5bbc7867-2897-41b3-9195-1c81bf62a82b" providerId="ADAL" clId="{A2ADA327-A81A-4106-8D1E-D2BB19D116C1}" dt="2021-07-06T09:37:02.754" v="4121"/>
        <pc:sldMkLst>
          <pc:docMk/>
          <pc:sldMk cId="2938070303" sldId="2583"/>
        </pc:sldMkLst>
        <pc:spChg chg="mod">
          <ac:chgData name="Chris Testa-O Neill" userId="5bbc7867-2897-41b3-9195-1c81bf62a82b" providerId="ADAL" clId="{A2ADA327-A81A-4106-8D1E-D2BB19D116C1}" dt="2021-07-05T13:58:33.404" v="4098" actId="2"/>
          <ac:spMkLst>
            <pc:docMk/>
            <pc:sldMk cId="2938070303" sldId="2583"/>
            <ac:spMk id="17" creationId="{0B71F8F3-9A43-423C-BBB2-8AD28957ACB5}"/>
          </ac:spMkLst>
        </pc:spChg>
      </pc:sldChg>
      <pc:sldChg chg="modNotesTx">
        <pc:chgData name="Chris Testa-O Neill" userId="5bbc7867-2897-41b3-9195-1c81bf62a82b" providerId="ADAL" clId="{A2ADA327-A81A-4106-8D1E-D2BB19D116C1}" dt="2021-07-06T09:38:59.542" v="4131" actId="20577"/>
        <pc:sldMkLst>
          <pc:docMk/>
          <pc:sldMk cId="1901579052" sldId="2584"/>
        </pc:sldMkLst>
      </pc:sldChg>
      <pc:sldChg chg="modNotesTx">
        <pc:chgData name="Chris Testa-O Neill" userId="5bbc7867-2897-41b3-9195-1c81bf62a82b" providerId="ADAL" clId="{A2ADA327-A81A-4106-8D1E-D2BB19D116C1}" dt="2021-07-06T09:45:53.574" v="4156" actId="20577"/>
        <pc:sldMkLst>
          <pc:docMk/>
          <pc:sldMk cId="2216172203" sldId="2594"/>
        </pc:sldMkLst>
      </pc:sldChg>
      <pc:sldChg chg="modNotesTx">
        <pc:chgData name="Chris Testa-O Neill" userId="5bbc7867-2897-41b3-9195-1c81bf62a82b" providerId="ADAL" clId="{A2ADA327-A81A-4106-8D1E-D2BB19D116C1}" dt="2021-07-06T09:44:41.813" v="4147"/>
        <pc:sldMkLst>
          <pc:docMk/>
          <pc:sldMk cId="3356024487" sldId="2595"/>
        </pc:sldMkLst>
      </pc:sldChg>
      <pc:sldChg chg="modNotesTx">
        <pc:chgData name="Chris Testa-O Neill" userId="5bbc7867-2897-41b3-9195-1c81bf62a82b" providerId="ADAL" clId="{A2ADA327-A81A-4106-8D1E-D2BB19D116C1}" dt="2021-07-06T09:45:16.063" v="4153" actId="20577"/>
        <pc:sldMkLst>
          <pc:docMk/>
          <pc:sldMk cId="472817619" sldId="3157"/>
        </pc:sldMkLst>
      </pc:sldChg>
      <pc:sldChg chg="add modNotesTx">
        <pc:chgData name="Chris Testa-O Neill" userId="5bbc7867-2897-41b3-9195-1c81bf62a82b" providerId="ADAL" clId="{A2ADA327-A81A-4106-8D1E-D2BB19D116C1}" dt="2021-07-06T09:50:14.568" v="4183"/>
        <pc:sldMkLst>
          <pc:docMk/>
          <pc:sldMk cId="3408547614" sldId="3162"/>
        </pc:sldMkLst>
      </pc:sldChg>
      <pc:sldChg chg="add modNotesTx">
        <pc:chgData name="Chris Testa-O Neill" userId="5bbc7867-2897-41b3-9195-1c81bf62a82b" providerId="ADAL" clId="{A2ADA327-A81A-4106-8D1E-D2BB19D116C1}" dt="2021-07-06T09:49:52.133" v="4180" actId="6549"/>
        <pc:sldMkLst>
          <pc:docMk/>
          <pc:sldMk cId="997427677" sldId="3164"/>
        </pc:sldMkLst>
      </pc:sldChg>
      <pc:sldChg chg="modNotesTx">
        <pc:chgData name="Chris Testa-O Neill" userId="5bbc7867-2897-41b3-9195-1c81bf62a82b" providerId="ADAL" clId="{A2ADA327-A81A-4106-8D1E-D2BB19D116C1}" dt="2021-07-06T09:44:14.192" v="4144" actId="20577"/>
        <pc:sldMkLst>
          <pc:docMk/>
          <pc:sldMk cId="4065968634" sldId="3169"/>
        </pc:sldMkLst>
      </pc:sldChg>
      <pc:sldChg chg="modNotesTx">
        <pc:chgData name="Chris Testa-O Neill" userId="5bbc7867-2897-41b3-9195-1c81bf62a82b" providerId="ADAL" clId="{A2ADA327-A81A-4106-8D1E-D2BB19D116C1}" dt="2021-07-06T09:47:51.057" v="4168" actId="20577"/>
        <pc:sldMkLst>
          <pc:docMk/>
          <pc:sldMk cId="2226993777" sldId="3170"/>
        </pc:sldMkLst>
      </pc:sldChg>
      <pc:sldChg chg="modNotesTx">
        <pc:chgData name="Chris Testa-O Neill" userId="5bbc7867-2897-41b3-9195-1c81bf62a82b" providerId="ADAL" clId="{A2ADA327-A81A-4106-8D1E-D2BB19D116C1}" dt="2021-07-06T09:39:31.624" v="4135" actId="20577"/>
        <pc:sldMkLst>
          <pc:docMk/>
          <pc:sldMk cId="4063078153" sldId="3176"/>
        </pc:sldMkLst>
      </pc:sldChg>
      <pc:sldChg chg="add modNotesTx">
        <pc:chgData name="Chris Testa-O Neill" userId="5bbc7867-2897-41b3-9195-1c81bf62a82b" providerId="ADAL" clId="{A2ADA327-A81A-4106-8D1E-D2BB19D116C1}" dt="2021-07-06T09:49:26.202" v="4176" actId="113"/>
        <pc:sldMkLst>
          <pc:docMk/>
          <pc:sldMk cId="2512503815" sldId="3201"/>
        </pc:sldMkLst>
      </pc:sldChg>
      <pc:sldChg chg="modNotesTx">
        <pc:chgData name="Chris Testa-O Neill" userId="5bbc7867-2897-41b3-9195-1c81bf62a82b" providerId="ADAL" clId="{A2ADA327-A81A-4106-8D1E-D2BB19D116C1}" dt="2021-07-06T09:50:44.575" v="4188" actId="113"/>
        <pc:sldMkLst>
          <pc:docMk/>
          <pc:sldMk cId="3738243085" sldId="3204"/>
        </pc:sldMkLst>
      </pc:sldChg>
      <pc:sldChg chg="add del modNotesTx">
        <pc:chgData name="Chris Testa-O Neill" userId="5bbc7867-2897-41b3-9195-1c81bf62a82b" providerId="ADAL" clId="{A2ADA327-A81A-4106-8D1E-D2BB19D116C1}" dt="2021-07-06T09:48:28.634" v="4171" actId="113"/>
        <pc:sldMkLst>
          <pc:docMk/>
          <pc:sldMk cId="1432432288" sldId="3222"/>
        </pc:sldMkLst>
      </pc:sldChg>
      <pc:sldChg chg="modSp mod">
        <pc:chgData name="Chris Testa-O Neill" userId="5bbc7867-2897-41b3-9195-1c81bf62a82b" providerId="ADAL" clId="{A2ADA327-A81A-4106-8D1E-D2BB19D116C1}" dt="2021-07-05T12:01:11.226" v="2"/>
        <pc:sldMkLst>
          <pc:docMk/>
          <pc:sldMk cId="3770511151" sldId="3223"/>
        </pc:sldMkLst>
        <pc:spChg chg="mod">
          <ac:chgData name="Chris Testa-O Neill" userId="5bbc7867-2897-41b3-9195-1c81bf62a82b" providerId="ADAL" clId="{A2ADA327-A81A-4106-8D1E-D2BB19D116C1}" dt="2021-07-05T12:01:11.226" v="2"/>
          <ac:spMkLst>
            <pc:docMk/>
            <pc:sldMk cId="3770511151" sldId="3223"/>
            <ac:spMk id="3" creationId="{AFE2133C-F0D4-49B7-AC02-5583583F5017}"/>
          </ac:spMkLst>
        </pc:spChg>
      </pc:sldChg>
      <pc:sldChg chg="modSp mod">
        <pc:chgData name="Chris Testa-O Neill" userId="5bbc7867-2897-41b3-9195-1c81bf62a82b" providerId="ADAL" clId="{A2ADA327-A81A-4106-8D1E-D2BB19D116C1}" dt="2021-07-05T12:01:52.600" v="3"/>
        <pc:sldMkLst>
          <pc:docMk/>
          <pc:sldMk cId="93633554" sldId="3224"/>
        </pc:sldMkLst>
        <pc:spChg chg="mod">
          <ac:chgData name="Chris Testa-O Neill" userId="5bbc7867-2897-41b3-9195-1c81bf62a82b" providerId="ADAL" clId="{A2ADA327-A81A-4106-8D1E-D2BB19D116C1}" dt="2021-07-05T12:01:52.600" v="3"/>
          <ac:spMkLst>
            <pc:docMk/>
            <pc:sldMk cId="93633554" sldId="3224"/>
            <ac:spMk id="3" creationId="{AFE2133C-F0D4-49B7-AC02-5583583F5017}"/>
          </ac:spMkLst>
        </pc:spChg>
      </pc:sldChg>
      <pc:sldChg chg="modSp add mod">
        <pc:chgData name="Chris Testa-O Neill" userId="5bbc7867-2897-41b3-9195-1c81bf62a82b" providerId="ADAL" clId="{A2ADA327-A81A-4106-8D1E-D2BB19D116C1}" dt="2021-07-05T12:02:23.721" v="6" actId="20577"/>
        <pc:sldMkLst>
          <pc:docMk/>
          <pc:sldMk cId="2220766346" sldId="3225"/>
        </pc:sldMkLst>
        <pc:spChg chg="mod">
          <ac:chgData name="Chris Testa-O Neill" userId="5bbc7867-2897-41b3-9195-1c81bf62a82b" providerId="ADAL" clId="{A2ADA327-A81A-4106-8D1E-D2BB19D116C1}" dt="2021-07-05T12:02:23.721" v="6" actId="20577"/>
          <ac:spMkLst>
            <pc:docMk/>
            <pc:sldMk cId="2220766346" sldId="3225"/>
            <ac:spMk id="3" creationId="{AFE2133C-F0D4-49B7-AC02-5583583F5017}"/>
          </ac:spMkLst>
        </pc:spChg>
      </pc:sldChg>
      <pc:sldChg chg="modSp mod">
        <pc:chgData name="Chris Testa-O Neill" userId="5bbc7867-2897-41b3-9195-1c81bf62a82b" providerId="ADAL" clId="{A2ADA327-A81A-4106-8D1E-D2BB19D116C1}" dt="2021-07-05T12:02:58.182" v="7"/>
        <pc:sldMkLst>
          <pc:docMk/>
          <pc:sldMk cId="3665450889" sldId="3226"/>
        </pc:sldMkLst>
        <pc:spChg chg="mod">
          <ac:chgData name="Chris Testa-O Neill" userId="5bbc7867-2897-41b3-9195-1c81bf62a82b" providerId="ADAL" clId="{A2ADA327-A81A-4106-8D1E-D2BB19D116C1}" dt="2021-07-05T12:02:58.182" v="7"/>
          <ac:spMkLst>
            <pc:docMk/>
            <pc:sldMk cId="3665450889" sldId="3226"/>
            <ac:spMk id="3" creationId="{AFE2133C-F0D4-49B7-AC02-5583583F5017}"/>
          </ac:spMkLst>
        </pc:spChg>
      </pc:sldChg>
      <pc:sldChg chg="modSp mod modNotesTx">
        <pc:chgData name="Chris Testa-O Neill" userId="5bbc7867-2897-41b3-9195-1c81bf62a82b" providerId="ADAL" clId="{A2ADA327-A81A-4106-8D1E-D2BB19D116C1}" dt="2021-07-06T09:33:00.139" v="4106" actId="20577"/>
        <pc:sldMkLst>
          <pc:docMk/>
          <pc:sldMk cId="345671755" sldId="11927"/>
        </pc:sldMkLst>
        <pc:spChg chg="mod">
          <ac:chgData name="Chris Testa-O Neill" userId="5bbc7867-2897-41b3-9195-1c81bf62a82b" providerId="ADAL" clId="{A2ADA327-A81A-4106-8D1E-D2BB19D116C1}" dt="2021-07-05T13:59:44.045" v="4102" actId="1036"/>
          <ac:spMkLst>
            <pc:docMk/>
            <pc:sldMk cId="345671755" sldId="11927"/>
            <ac:spMk id="3" creationId="{0D450399-9912-4C7D-A85F-9EA3EAF4F694}"/>
          </ac:spMkLst>
        </pc:spChg>
        <pc:spChg chg="mod">
          <ac:chgData name="Chris Testa-O Neill" userId="5bbc7867-2897-41b3-9195-1c81bf62a82b" providerId="ADAL" clId="{A2ADA327-A81A-4106-8D1E-D2BB19D116C1}" dt="2021-07-05T13:58:13.626" v="4093" actId="2"/>
          <ac:spMkLst>
            <pc:docMk/>
            <pc:sldMk cId="345671755" sldId="11927"/>
            <ac:spMk id="50" creationId="{2671B03A-81D6-478F-BD24-4FBE61123CBB}"/>
          </ac:spMkLst>
        </pc:spChg>
      </pc:sldChg>
      <pc:sldChg chg="modNotesTx">
        <pc:chgData name="Chris Testa-O Neill" userId="5bbc7867-2897-41b3-9195-1c81bf62a82b" providerId="ADAL" clId="{A2ADA327-A81A-4106-8D1E-D2BB19D116C1}" dt="2021-07-06T09:34:27.696" v="4115" actId="113"/>
        <pc:sldMkLst>
          <pc:docMk/>
          <pc:sldMk cId="2691384763" sldId="2076137334"/>
        </pc:sldMkLst>
      </pc:sldChg>
      <pc:sldMasterChg chg="del delSldLayout">
        <pc:chgData name="Chris Testa-O Neill" userId="5bbc7867-2897-41b3-9195-1c81bf62a82b" providerId="ADAL" clId="{A2ADA327-A81A-4106-8D1E-D2BB19D116C1}" dt="2021-07-05T12:10:25.015" v="27" actId="2696"/>
        <pc:sldMasterMkLst>
          <pc:docMk/>
          <pc:sldMasterMk cId="1764861587" sldId="2147484663"/>
        </pc:sldMasterMkLst>
        <pc:sldLayoutChg chg="del">
          <pc:chgData name="Chris Testa-O Neill" userId="5bbc7867-2897-41b3-9195-1c81bf62a82b" providerId="ADAL" clId="{A2ADA327-A81A-4106-8D1E-D2BB19D116C1}" dt="2021-07-05T12:10:25.015" v="27" actId="2696"/>
          <pc:sldLayoutMkLst>
            <pc:docMk/>
            <pc:sldMasterMk cId="1764861587" sldId="2147484663"/>
            <pc:sldLayoutMk cId="995129040" sldId="2147484664"/>
          </pc:sldLayoutMkLst>
        </pc:sldLayoutChg>
        <pc:sldLayoutChg chg="del">
          <pc:chgData name="Chris Testa-O Neill" userId="5bbc7867-2897-41b3-9195-1c81bf62a82b" providerId="ADAL" clId="{A2ADA327-A81A-4106-8D1E-D2BB19D116C1}" dt="2021-07-05T12:10:25.015" v="27" actId="2696"/>
          <pc:sldLayoutMkLst>
            <pc:docMk/>
            <pc:sldMasterMk cId="1764861587" sldId="2147484663"/>
            <pc:sldLayoutMk cId="1933476272" sldId="2147484665"/>
          </pc:sldLayoutMkLst>
        </pc:sldLayoutChg>
        <pc:sldLayoutChg chg="del">
          <pc:chgData name="Chris Testa-O Neill" userId="5bbc7867-2897-41b3-9195-1c81bf62a82b" providerId="ADAL" clId="{A2ADA327-A81A-4106-8D1E-D2BB19D116C1}" dt="2021-07-05T12:10:25.015" v="27" actId="2696"/>
          <pc:sldLayoutMkLst>
            <pc:docMk/>
            <pc:sldMasterMk cId="1764861587" sldId="2147484663"/>
            <pc:sldLayoutMk cId="3698981789" sldId="2147484666"/>
          </pc:sldLayoutMkLst>
        </pc:sldLayoutChg>
        <pc:sldLayoutChg chg="del">
          <pc:chgData name="Chris Testa-O Neill" userId="5bbc7867-2897-41b3-9195-1c81bf62a82b" providerId="ADAL" clId="{A2ADA327-A81A-4106-8D1E-D2BB19D116C1}" dt="2021-07-05T12:10:25.015" v="27" actId="2696"/>
          <pc:sldLayoutMkLst>
            <pc:docMk/>
            <pc:sldMasterMk cId="1764861587" sldId="2147484663"/>
            <pc:sldLayoutMk cId="1757266077" sldId="2147484667"/>
          </pc:sldLayoutMkLst>
        </pc:sldLayoutChg>
        <pc:sldLayoutChg chg="del">
          <pc:chgData name="Chris Testa-O Neill" userId="5bbc7867-2897-41b3-9195-1c81bf62a82b" providerId="ADAL" clId="{A2ADA327-A81A-4106-8D1E-D2BB19D116C1}" dt="2021-07-05T12:10:25.015" v="27" actId="2696"/>
          <pc:sldLayoutMkLst>
            <pc:docMk/>
            <pc:sldMasterMk cId="1764861587" sldId="2147484663"/>
            <pc:sldLayoutMk cId="220488147" sldId="2147484668"/>
          </pc:sldLayoutMkLst>
        </pc:sldLayoutChg>
        <pc:sldLayoutChg chg="del">
          <pc:chgData name="Chris Testa-O Neill" userId="5bbc7867-2897-41b3-9195-1c81bf62a82b" providerId="ADAL" clId="{A2ADA327-A81A-4106-8D1E-D2BB19D116C1}" dt="2021-07-05T12:10:25.015" v="27" actId="2696"/>
          <pc:sldLayoutMkLst>
            <pc:docMk/>
            <pc:sldMasterMk cId="1764861587" sldId="2147484663"/>
            <pc:sldLayoutMk cId="1537834147" sldId="2147484669"/>
          </pc:sldLayoutMkLst>
        </pc:sldLayoutChg>
        <pc:sldLayoutChg chg="del">
          <pc:chgData name="Chris Testa-O Neill" userId="5bbc7867-2897-41b3-9195-1c81bf62a82b" providerId="ADAL" clId="{A2ADA327-A81A-4106-8D1E-D2BB19D116C1}" dt="2021-07-05T12:10:25.015" v="27" actId="2696"/>
          <pc:sldLayoutMkLst>
            <pc:docMk/>
            <pc:sldMasterMk cId="1764861587" sldId="2147484663"/>
            <pc:sldLayoutMk cId="3087195471" sldId="2147484670"/>
          </pc:sldLayoutMkLst>
        </pc:sldLayoutChg>
        <pc:sldLayoutChg chg="del">
          <pc:chgData name="Chris Testa-O Neill" userId="5bbc7867-2897-41b3-9195-1c81bf62a82b" providerId="ADAL" clId="{A2ADA327-A81A-4106-8D1E-D2BB19D116C1}" dt="2021-07-05T12:10:25.015" v="27" actId="2696"/>
          <pc:sldLayoutMkLst>
            <pc:docMk/>
            <pc:sldMasterMk cId="1764861587" sldId="2147484663"/>
            <pc:sldLayoutMk cId="4195116110" sldId="2147484671"/>
          </pc:sldLayoutMkLst>
        </pc:sldLayoutChg>
        <pc:sldLayoutChg chg="del">
          <pc:chgData name="Chris Testa-O Neill" userId="5bbc7867-2897-41b3-9195-1c81bf62a82b" providerId="ADAL" clId="{A2ADA327-A81A-4106-8D1E-D2BB19D116C1}" dt="2021-07-05T12:10:25.015" v="27" actId="2696"/>
          <pc:sldLayoutMkLst>
            <pc:docMk/>
            <pc:sldMasterMk cId="1764861587" sldId="2147484663"/>
            <pc:sldLayoutMk cId="1636262358" sldId="2147484672"/>
          </pc:sldLayoutMkLst>
        </pc:sldLayoutChg>
      </pc:sldMasterChg>
    </pc:docChg>
  </pc:docChgLst>
  <pc:docChgLst>
    <pc:chgData name="Chris Testa-O Neill" userId="5bbc7867-2897-41b3-9195-1c81bf62a82b" providerId="ADAL" clId="{20729911-F5A7-4CC6-8A46-7A5A0491E90A}"/>
    <pc:docChg chg="modSld">
      <pc:chgData name="Chris Testa-O Neill" userId="5bbc7867-2897-41b3-9195-1c81bf62a82b" providerId="ADAL" clId="{20729911-F5A7-4CC6-8A46-7A5A0491E90A}" dt="2021-03-29T12:57:38.065" v="96" actId="478"/>
      <pc:docMkLst>
        <pc:docMk/>
      </pc:docMkLst>
      <pc:sldChg chg="addSp delSp modNotesTx">
        <pc:chgData name="Chris Testa-O Neill" userId="5bbc7867-2897-41b3-9195-1c81bf62a82b" providerId="ADAL" clId="{20729911-F5A7-4CC6-8A46-7A5A0491E90A}" dt="2021-03-29T12:57:38.065" v="96" actId="478"/>
        <pc:sldMkLst>
          <pc:docMk/>
          <pc:sldMk cId="2968836778" sldId="632"/>
        </pc:sldMkLst>
        <pc:picChg chg="add del">
          <ac:chgData name="Chris Testa-O Neill" userId="5bbc7867-2897-41b3-9195-1c81bf62a82b" providerId="ADAL" clId="{20729911-F5A7-4CC6-8A46-7A5A0491E90A}" dt="2021-03-29T12:57:38.065" v="96" actId="478"/>
          <ac:picMkLst>
            <pc:docMk/>
            <pc:sldMk cId="2968836778" sldId="632"/>
            <ac:picMk id="2" creationId="{C6B6ECCF-699A-4400-898D-96C5E84FA6C5}"/>
          </ac:picMkLst>
        </pc:picChg>
      </pc:sldChg>
    </pc:docChg>
  </pc:docChgLst>
  <pc:docChgLst>
    <pc:chgData name="Chris Testa-O Neill" userId="S::chtestao@microsoft.com::5bbc7867-2897-41b3-9195-1c81bf62a82b" providerId="AD" clId="Web-{EB25AE61-C9D1-BEE6-CECD-D5990A1BFBA2}"/>
    <pc:docChg chg="mod delSld modSld modSection">
      <pc:chgData name="Chris Testa-O Neill" userId="S::chtestao@microsoft.com::5bbc7867-2897-41b3-9195-1c81bf62a82b" providerId="AD" clId="Web-{EB25AE61-C9D1-BEE6-CECD-D5990A1BFBA2}" dt="2021-07-19T12:55:33.426" v="14"/>
      <pc:docMkLst>
        <pc:docMk/>
      </pc:docMkLst>
      <pc:sldChg chg="modCm">
        <pc:chgData name="Chris Testa-O Neill" userId="S::chtestao@microsoft.com::5bbc7867-2897-41b3-9195-1c81bf62a82b" providerId="AD" clId="Web-{EB25AE61-C9D1-BEE6-CECD-D5990A1BFBA2}" dt="2021-07-19T12:55:24.457" v="13"/>
        <pc:sldMkLst>
          <pc:docMk/>
          <pc:sldMk cId="472817619" sldId="3157"/>
        </pc:sldMkLst>
      </pc:sldChg>
      <pc:sldChg chg="del modCm">
        <pc:chgData name="Chris Testa-O Neill" userId="S::chtestao@microsoft.com::5bbc7867-2897-41b3-9195-1c81bf62a82b" providerId="AD" clId="Web-{EB25AE61-C9D1-BEE6-CECD-D5990A1BFBA2}" dt="2021-07-19T12:54:58.519" v="12"/>
        <pc:sldMkLst>
          <pc:docMk/>
          <pc:sldMk cId="1432432288" sldId="3222"/>
        </pc:sldMkLst>
      </pc:sldChg>
      <pc:sldChg chg="modSp modCm">
        <pc:chgData name="Chris Testa-O Neill" userId="S::chtestao@microsoft.com::5bbc7867-2897-41b3-9195-1c81bf62a82b" providerId="AD" clId="Web-{EB25AE61-C9D1-BEE6-CECD-D5990A1BFBA2}" dt="2021-07-19T12:55:33.426" v="14"/>
        <pc:sldMkLst>
          <pc:docMk/>
          <pc:sldMk cId="345671755" sldId="11927"/>
        </pc:sldMkLst>
        <pc:spChg chg="mod">
          <ac:chgData name="Chris Testa-O Neill" userId="S::chtestao@microsoft.com::5bbc7867-2897-41b3-9195-1c81bf62a82b" providerId="AD" clId="Web-{EB25AE61-C9D1-BEE6-CECD-D5990A1BFBA2}" dt="2021-07-19T12:52:30.343" v="8" actId="20577"/>
          <ac:spMkLst>
            <pc:docMk/>
            <pc:sldMk cId="345671755" sldId="11927"/>
            <ac:spMk id="70" creationId="{963039AD-E708-4840-8BF9-8F0F23298DB6}"/>
          </ac:spMkLst>
        </pc:spChg>
      </pc:sldChg>
    </pc:docChg>
  </pc:docChgLst>
  <pc:docChgLst>
    <pc:chgData name="Chris Testa-O Neill" userId="5bbc7867-2897-41b3-9195-1c81bf62a82b" providerId="ADAL" clId="{CDAE2735-C8B5-4EAC-B46E-A3ED6FD51B1A}"/>
    <pc:docChg chg="custSel modSld">
      <pc:chgData name="Chris Testa-O Neill" userId="5bbc7867-2897-41b3-9195-1c81bf62a82b" providerId="ADAL" clId="{CDAE2735-C8B5-4EAC-B46E-A3ED6FD51B1A}" dt="2021-04-15T10:20:35.622" v="1638" actId="962"/>
      <pc:docMkLst>
        <pc:docMk/>
      </pc:docMkLst>
      <pc:sldChg chg="modNotesTx">
        <pc:chgData name="Chris Testa-O Neill" userId="5bbc7867-2897-41b3-9195-1c81bf62a82b" providerId="ADAL" clId="{CDAE2735-C8B5-4EAC-B46E-A3ED6FD51B1A}" dt="2021-04-13T08:55:54.018" v="978"/>
        <pc:sldMkLst>
          <pc:docMk/>
          <pc:sldMk cId="2968836778" sldId="632"/>
        </pc:sldMkLst>
      </pc:sldChg>
      <pc:sldChg chg="modNotesTx">
        <pc:chgData name="Chris Testa-O Neill" userId="5bbc7867-2897-41b3-9195-1c81bf62a82b" providerId="ADAL" clId="{CDAE2735-C8B5-4EAC-B46E-A3ED6FD51B1A}" dt="2021-04-13T08:56:12.540" v="979"/>
        <pc:sldMkLst>
          <pc:docMk/>
          <pc:sldMk cId="2062531052" sldId="670"/>
        </pc:sldMkLst>
      </pc:sldChg>
      <pc:sldChg chg="modNotesTx">
        <pc:chgData name="Chris Testa-O Neill" userId="5bbc7867-2897-41b3-9195-1c81bf62a82b" providerId="ADAL" clId="{CDAE2735-C8B5-4EAC-B46E-A3ED6FD51B1A}" dt="2021-04-13T08:57:08.573" v="986"/>
        <pc:sldMkLst>
          <pc:docMk/>
          <pc:sldMk cId="4292661361" sldId="1884"/>
        </pc:sldMkLst>
      </pc:sldChg>
      <pc:sldChg chg="modSp mod modNotesTx">
        <pc:chgData name="Chris Testa-O Neill" userId="5bbc7867-2897-41b3-9195-1c81bf62a82b" providerId="ADAL" clId="{CDAE2735-C8B5-4EAC-B46E-A3ED6FD51B1A}" dt="2021-04-13T08:57:32.116" v="1004"/>
        <pc:sldMkLst>
          <pc:docMk/>
          <pc:sldMk cId="3303394797" sldId="2098"/>
        </pc:sldMkLst>
        <pc:graphicFrameChg chg="modGraphic">
          <ac:chgData name="Chris Testa-O Neill" userId="5bbc7867-2897-41b3-9195-1c81bf62a82b" providerId="ADAL" clId="{CDAE2735-C8B5-4EAC-B46E-A3ED6FD51B1A}" dt="2021-04-13T08:41:40.794" v="19" actId="313"/>
          <ac:graphicFrameMkLst>
            <pc:docMk/>
            <pc:sldMk cId="3303394797" sldId="2098"/>
            <ac:graphicFrameMk id="7" creationId="{29586ABF-1CF2-4C29-A336-6DA83BE5A976}"/>
          </ac:graphicFrameMkLst>
        </pc:graphicFrameChg>
      </pc:sldChg>
      <pc:sldChg chg="addSp modSp modNotesTx">
        <pc:chgData name="Chris Testa-O Neill" userId="5bbc7867-2897-41b3-9195-1c81bf62a82b" providerId="ADAL" clId="{CDAE2735-C8B5-4EAC-B46E-A3ED6FD51B1A}" dt="2021-04-15T10:19:54.643" v="1624" actId="962"/>
        <pc:sldMkLst>
          <pc:docMk/>
          <pc:sldMk cId="1668424702" sldId="2580"/>
        </pc:sldMkLst>
        <pc:spChg chg="add mod">
          <ac:chgData name="Chris Testa-O Neill" userId="5bbc7867-2897-41b3-9195-1c81bf62a82b" providerId="ADAL" clId="{CDAE2735-C8B5-4EAC-B46E-A3ED6FD51B1A}" dt="2021-04-15T09:44:57.427" v="1574" actId="1036"/>
          <ac:spMkLst>
            <pc:docMk/>
            <pc:sldMk cId="1668424702" sldId="2580"/>
            <ac:spMk id="18" creationId="{CA4671B6-AA89-4B45-B4D1-331C9DF582AA}"/>
          </ac:spMkLst>
        </pc:spChg>
        <pc:spChg chg="add mod">
          <ac:chgData name="Chris Testa-O Neill" userId="5bbc7867-2897-41b3-9195-1c81bf62a82b" providerId="ADAL" clId="{CDAE2735-C8B5-4EAC-B46E-A3ED6FD51B1A}" dt="2021-04-15T09:44:57.427" v="1574" actId="1036"/>
          <ac:spMkLst>
            <pc:docMk/>
            <pc:sldMk cId="1668424702" sldId="2580"/>
            <ac:spMk id="19" creationId="{DB56EC08-B8FF-446B-ADA3-DAD6053A21B5}"/>
          </ac:spMkLst>
        </pc:spChg>
        <pc:spChg chg="add mod">
          <ac:chgData name="Chris Testa-O Neill" userId="5bbc7867-2897-41b3-9195-1c81bf62a82b" providerId="ADAL" clId="{CDAE2735-C8B5-4EAC-B46E-A3ED6FD51B1A}" dt="2021-04-15T09:44:57.427" v="1574" actId="1036"/>
          <ac:spMkLst>
            <pc:docMk/>
            <pc:sldMk cId="1668424702" sldId="2580"/>
            <ac:spMk id="20" creationId="{06AE8BC2-03CC-4665-97ED-7FC079FFFADC}"/>
          </ac:spMkLst>
        </pc:spChg>
        <pc:spChg chg="add mod">
          <ac:chgData name="Chris Testa-O Neill" userId="5bbc7867-2897-41b3-9195-1c81bf62a82b" providerId="ADAL" clId="{CDAE2735-C8B5-4EAC-B46E-A3ED6FD51B1A}" dt="2021-04-15T09:45:04.021" v="1576" actId="1076"/>
          <ac:spMkLst>
            <pc:docMk/>
            <pc:sldMk cId="1668424702" sldId="2580"/>
            <ac:spMk id="22" creationId="{CA4671B6-AA89-4B45-B4D1-331C9DF582AA}"/>
          </ac:spMkLst>
        </pc:spChg>
        <pc:spChg chg="add mod">
          <ac:chgData name="Chris Testa-O Neill" userId="5bbc7867-2897-41b3-9195-1c81bf62a82b" providerId="ADAL" clId="{CDAE2735-C8B5-4EAC-B46E-A3ED6FD51B1A}" dt="2021-04-15T09:45:04.021" v="1576" actId="1076"/>
          <ac:spMkLst>
            <pc:docMk/>
            <pc:sldMk cId="1668424702" sldId="2580"/>
            <ac:spMk id="23" creationId="{DB56EC08-B8FF-446B-ADA3-DAD6053A21B5}"/>
          </ac:spMkLst>
        </pc:spChg>
        <pc:spChg chg="add mod">
          <ac:chgData name="Chris Testa-O Neill" userId="5bbc7867-2897-41b3-9195-1c81bf62a82b" providerId="ADAL" clId="{CDAE2735-C8B5-4EAC-B46E-A3ED6FD51B1A}" dt="2021-04-15T09:45:04.021" v="1576" actId="1076"/>
          <ac:spMkLst>
            <pc:docMk/>
            <pc:sldMk cId="1668424702" sldId="2580"/>
            <ac:spMk id="24" creationId="{06AE8BC2-03CC-4665-97ED-7FC079FFFADC}"/>
          </ac:spMkLst>
        </pc:spChg>
        <pc:spChg chg="add mod">
          <ac:chgData name="Chris Testa-O Neill" userId="5bbc7867-2897-41b3-9195-1c81bf62a82b" providerId="ADAL" clId="{CDAE2735-C8B5-4EAC-B46E-A3ED6FD51B1A}" dt="2021-04-15T09:45:41.893" v="1588" actId="1037"/>
          <ac:spMkLst>
            <pc:docMk/>
            <pc:sldMk cId="1668424702" sldId="2580"/>
            <ac:spMk id="26" creationId="{CA4671B6-AA89-4B45-B4D1-331C9DF582AA}"/>
          </ac:spMkLst>
        </pc:spChg>
        <pc:spChg chg="add mod">
          <ac:chgData name="Chris Testa-O Neill" userId="5bbc7867-2897-41b3-9195-1c81bf62a82b" providerId="ADAL" clId="{CDAE2735-C8B5-4EAC-B46E-A3ED6FD51B1A}" dt="2021-04-15T09:45:41.893" v="1588" actId="1037"/>
          <ac:spMkLst>
            <pc:docMk/>
            <pc:sldMk cId="1668424702" sldId="2580"/>
            <ac:spMk id="28" creationId="{DB56EC08-B8FF-446B-ADA3-DAD6053A21B5}"/>
          </ac:spMkLst>
        </pc:spChg>
        <pc:spChg chg="add mod">
          <ac:chgData name="Chris Testa-O Neill" userId="5bbc7867-2897-41b3-9195-1c81bf62a82b" providerId="ADAL" clId="{CDAE2735-C8B5-4EAC-B46E-A3ED6FD51B1A}" dt="2021-04-15T09:45:41.893" v="1588" actId="1037"/>
          <ac:spMkLst>
            <pc:docMk/>
            <pc:sldMk cId="1668424702" sldId="2580"/>
            <ac:spMk id="29" creationId="{06AE8BC2-03CC-4665-97ED-7FC079FFFADC}"/>
          </ac:spMkLst>
        </pc:spChg>
        <pc:spChg chg="add mod">
          <ac:chgData name="Chris Testa-O Neill" userId="5bbc7867-2897-41b3-9195-1c81bf62a82b" providerId="ADAL" clId="{CDAE2735-C8B5-4EAC-B46E-A3ED6FD51B1A}" dt="2021-04-15T09:45:13.136" v="1580" actId="1076"/>
          <ac:spMkLst>
            <pc:docMk/>
            <pc:sldMk cId="1668424702" sldId="2580"/>
            <ac:spMk id="32" creationId="{CA4671B6-AA89-4B45-B4D1-331C9DF582AA}"/>
          </ac:spMkLst>
        </pc:spChg>
        <pc:spChg chg="add mod">
          <ac:chgData name="Chris Testa-O Neill" userId="5bbc7867-2897-41b3-9195-1c81bf62a82b" providerId="ADAL" clId="{CDAE2735-C8B5-4EAC-B46E-A3ED6FD51B1A}" dt="2021-04-15T09:45:13.136" v="1580" actId="1076"/>
          <ac:spMkLst>
            <pc:docMk/>
            <pc:sldMk cId="1668424702" sldId="2580"/>
            <ac:spMk id="33" creationId="{DB56EC08-B8FF-446B-ADA3-DAD6053A21B5}"/>
          </ac:spMkLst>
        </pc:spChg>
        <pc:spChg chg="add mod">
          <ac:chgData name="Chris Testa-O Neill" userId="5bbc7867-2897-41b3-9195-1c81bf62a82b" providerId="ADAL" clId="{CDAE2735-C8B5-4EAC-B46E-A3ED6FD51B1A}" dt="2021-04-15T09:45:13.136" v="1580" actId="1076"/>
          <ac:spMkLst>
            <pc:docMk/>
            <pc:sldMk cId="1668424702" sldId="2580"/>
            <ac:spMk id="34" creationId="{06AE8BC2-03CC-4665-97ED-7FC079FFFADC}"/>
          </ac:spMkLst>
        </pc:spChg>
        <pc:spChg chg="add mod">
          <ac:chgData name="Chris Testa-O Neill" userId="5bbc7867-2897-41b3-9195-1c81bf62a82b" providerId="ADAL" clId="{CDAE2735-C8B5-4EAC-B46E-A3ED6FD51B1A}" dt="2021-04-15T09:45:19.754" v="1582" actId="1076"/>
          <ac:spMkLst>
            <pc:docMk/>
            <pc:sldMk cId="1668424702" sldId="2580"/>
            <ac:spMk id="37" creationId="{CA4671B6-AA89-4B45-B4D1-331C9DF582AA}"/>
          </ac:spMkLst>
        </pc:spChg>
        <pc:spChg chg="add mod">
          <ac:chgData name="Chris Testa-O Neill" userId="5bbc7867-2897-41b3-9195-1c81bf62a82b" providerId="ADAL" clId="{CDAE2735-C8B5-4EAC-B46E-A3ED6FD51B1A}" dt="2021-04-15T09:45:19.754" v="1582" actId="1076"/>
          <ac:spMkLst>
            <pc:docMk/>
            <pc:sldMk cId="1668424702" sldId="2580"/>
            <ac:spMk id="38" creationId="{DB56EC08-B8FF-446B-ADA3-DAD6053A21B5}"/>
          </ac:spMkLst>
        </pc:spChg>
        <pc:spChg chg="add mod">
          <ac:chgData name="Chris Testa-O Neill" userId="5bbc7867-2897-41b3-9195-1c81bf62a82b" providerId="ADAL" clId="{CDAE2735-C8B5-4EAC-B46E-A3ED6FD51B1A}" dt="2021-04-15T09:45:19.754" v="1582" actId="1076"/>
          <ac:spMkLst>
            <pc:docMk/>
            <pc:sldMk cId="1668424702" sldId="2580"/>
            <ac:spMk id="39" creationId="{06AE8BC2-03CC-4665-97ED-7FC079FFFADC}"/>
          </ac:spMkLst>
        </pc:spChg>
        <pc:grpChg chg="add mod">
          <ac:chgData name="Chris Testa-O Neill" userId="5bbc7867-2897-41b3-9195-1c81bf62a82b" providerId="ADAL" clId="{CDAE2735-C8B5-4EAC-B46E-A3ED6FD51B1A}" dt="2021-04-15T10:19:46.244" v="1620" actId="962"/>
          <ac:grpSpMkLst>
            <pc:docMk/>
            <pc:sldMk cId="1668424702" sldId="2580"/>
            <ac:grpSpMk id="17" creationId="{CEDF90B3-768C-4FFF-ABC5-EB3ED6A70354}"/>
          </ac:grpSpMkLst>
        </pc:grpChg>
        <pc:grpChg chg="add mod">
          <ac:chgData name="Chris Testa-O Neill" userId="5bbc7867-2897-41b3-9195-1c81bf62a82b" providerId="ADAL" clId="{CDAE2735-C8B5-4EAC-B46E-A3ED6FD51B1A}" dt="2021-04-15T10:19:48.806" v="1621" actId="962"/>
          <ac:grpSpMkLst>
            <pc:docMk/>
            <pc:sldMk cId="1668424702" sldId="2580"/>
            <ac:grpSpMk id="21" creationId="{CEDF90B3-768C-4FFF-ABC5-EB3ED6A70354}"/>
          </ac:grpSpMkLst>
        </pc:grpChg>
        <pc:grpChg chg="add mod">
          <ac:chgData name="Chris Testa-O Neill" userId="5bbc7867-2897-41b3-9195-1c81bf62a82b" providerId="ADAL" clId="{CDAE2735-C8B5-4EAC-B46E-A3ED6FD51B1A}" dt="2021-04-15T10:19:50.492" v="1622" actId="962"/>
          <ac:grpSpMkLst>
            <pc:docMk/>
            <pc:sldMk cId="1668424702" sldId="2580"/>
            <ac:grpSpMk id="25" creationId="{CEDF90B3-768C-4FFF-ABC5-EB3ED6A70354}"/>
          </ac:grpSpMkLst>
        </pc:grpChg>
        <pc:grpChg chg="add mod">
          <ac:chgData name="Chris Testa-O Neill" userId="5bbc7867-2897-41b3-9195-1c81bf62a82b" providerId="ADAL" clId="{CDAE2735-C8B5-4EAC-B46E-A3ED6FD51B1A}" dt="2021-04-15T10:19:52.586" v="1623" actId="962"/>
          <ac:grpSpMkLst>
            <pc:docMk/>
            <pc:sldMk cId="1668424702" sldId="2580"/>
            <ac:grpSpMk id="31" creationId="{CEDF90B3-768C-4FFF-ABC5-EB3ED6A70354}"/>
          </ac:grpSpMkLst>
        </pc:grpChg>
        <pc:grpChg chg="add mod">
          <ac:chgData name="Chris Testa-O Neill" userId="5bbc7867-2897-41b3-9195-1c81bf62a82b" providerId="ADAL" clId="{CDAE2735-C8B5-4EAC-B46E-A3ED6FD51B1A}" dt="2021-04-15T10:19:54.643" v="1624" actId="962"/>
          <ac:grpSpMkLst>
            <pc:docMk/>
            <pc:sldMk cId="1668424702" sldId="2580"/>
            <ac:grpSpMk id="36" creationId="{CEDF90B3-768C-4FFF-ABC5-EB3ED6A70354}"/>
          </ac:grpSpMkLst>
        </pc:grpChg>
      </pc:sldChg>
      <pc:sldChg chg="addSp modSp mod modNotesTx">
        <pc:chgData name="Chris Testa-O Neill" userId="5bbc7867-2897-41b3-9195-1c81bf62a82b" providerId="ADAL" clId="{CDAE2735-C8B5-4EAC-B46E-A3ED6FD51B1A}" dt="2021-04-15T10:20:06.542" v="1628" actId="962"/>
        <pc:sldMkLst>
          <pc:docMk/>
          <pc:sldMk cId="3308389375" sldId="2582"/>
        </pc:sldMkLst>
        <pc:spChg chg="mod ord">
          <ac:chgData name="Chris Testa-O Neill" userId="5bbc7867-2897-41b3-9195-1c81bf62a82b" providerId="ADAL" clId="{CDAE2735-C8B5-4EAC-B46E-A3ED6FD51B1A}" dt="2021-04-13T08:45:08.064" v="238"/>
          <ac:spMkLst>
            <pc:docMk/>
            <pc:sldMk cId="3308389375" sldId="2582"/>
            <ac:spMk id="6" creationId="{633E5841-6612-4BE7-88F5-3F66C8B7404F}"/>
          </ac:spMkLst>
        </pc:spChg>
        <pc:spChg chg="add mod">
          <ac:chgData name="Chris Testa-O Neill" userId="5bbc7867-2897-41b3-9195-1c81bf62a82b" providerId="ADAL" clId="{CDAE2735-C8B5-4EAC-B46E-A3ED6FD51B1A}" dt="2021-04-15T09:46:00.302" v="1590" actId="1076"/>
          <ac:spMkLst>
            <pc:docMk/>
            <pc:sldMk cId="3308389375" sldId="2582"/>
            <ac:spMk id="15" creationId="{CA4671B6-AA89-4B45-B4D1-331C9DF582AA}"/>
          </ac:spMkLst>
        </pc:spChg>
        <pc:spChg chg="add mod">
          <ac:chgData name="Chris Testa-O Neill" userId="5bbc7867-2897-41b3-9195-1c81bf62a82b" providerId="ADAL" clId="{CDAE2735-C8B5-4EAC-B46E-A3ED6FD51B1A}" dt="2021-04-15T09:46:00.302" v="1590" actId="1076"/>
          <ac:spMkLst>
            <pc:docMk/>
            <pc:sldMk cId="3308389375" sldId="2582"/>
            <ac:spMk id="16" creationId="{DB56EC08-B8FF-446B-ADA3-DAD6053A21B5}"/>
          </ac:spMkLst>
        </pc:spChg>
        <pc:spChg chg="add mod">
          <ac:chgData name="Chris Testa-O Neill" userId="5bbc7867-2897-41b3-9195-1c81bf62a82b" providerId="ADAL" clId="{CDAE2735-C8B5-4EAC-B46E-A3ED6FD51B1A}" dt="2021-04-15T09:46:00.302" v="1590" actId="1076"/>
          <ac:spMkLst>
            <pc:docMk/>
            <pc:sldMk cId="3308389375" sldId="2582"/>
            <ac:spMk id="17" creationId="{06AE8BC2-03CC-4665-97ED-7FC079FFFADC}"/>
          </ac:spMkLst>
        </pc:spChg>
        <pc:spChg chg="add mod">
          <ac:chgData name="Chris Testa-O Neill" userId="5bbc7867-2897-41b3-9195-1c81bf62a82b" providerId="ADAL" clId="{CDAE2735-C8B5-4EAC-B46E-A3ED6FD51B1A}" dt="2021-04-15T09:46:04.555" v="1592" actId="1076"/>
          <ac:spMkLst>
            <pc:docMk/>
            <pc:sldMk cId="3308389375" sldId="2582"/>
            <ac:spMk id="19" creationId="{CA4671B6-AA89-4B45-B4D1-331C9DF582AA}"/>
          </ac:spMkLst>
        </pc:spChg>
        <pc:spChg chg="add mod">
          <ac:chgData name="Chris Testa-O Neill" userId="5bbc7867-2897-41b3-9195-1c81bf62a82b" providerId="ADAL" clId="{CDAE2735-C8B5-4EAC-B46E-A3ED6FD51B1A}" dt="2021-04-15T09:46:04.555" v="1592" actId="1076"/>
          <ac:spMkLst>
            <pc:docMk/>
            <pc:sldMk cId="3308389375" sldId="2582"/>
            <ac:spMk id="21" creationId="{DB56EC08-B8FF-446B-ADA3-DAD6053A21B5}"/>
          </ac:spMkLst>
        </pc:spChg>
        <pc:spChg chg="add mod">
          <ac:chgData name="Chris Testa-O Neill" userId="5bbc7867-2897-41b3-9195-1c81bf62a82b" providerId="ADAL" clId="{CDAE2735-C8B5-4EAC-B46E-A3ED6FD51B1A}" dt="2021-04-15T09:46:04.555" v="1592" actId="1076"/>
          <ac:spMkLst>
            <pc:docMk/>
            <pc:sldMk cId="3308389375" sldId="2582"/>
            <ac:spMk id="22" creationId="{06AE8BC2-03CC-4665-97ED-7FC079FFFADC}"/>
          </ac:spMkLst>
        </pc:spChg>
        <pc:spChg chg="add mod">
          <ac:chgData name="Chris Testa-O Neill" userId="5bbc7867-2897-41b3-9195-1c81bf62a82b" providerId="ADAL" clId="{CDAE2735-C8B5-4EAC-B46E-A3ED6FD51B1A}" dt="2021-04-15T09:46:11.217" v="1595" actId="1076"/>
          <ac:spMkLst>
            <pc:docMk/>
            <pc:sldMk cId="3308389375" sldId="2582"/>
            <ac:spMk id="25" creationId="{CA4671B6-AA89-4B45-B4D1-331C9DF582AA}"/>
          </ac:spMkLst>
        </pc:spChg>
        <pc:spChg chg="add mod">
          <ac:chgData name="Chris Testa-O Neill" userId="5bbc7867-2897-41b3-9195-1c81bf62a82b" providerId="ADAL" clId="{CDAE2735-C8B5-4EAC-B46E-A3ED6FD51B1A}" dt="2021-04-15T09:46:11.217" v="1595" actId="1076"/>
          <ac:spMkLst>
            <pc:docMk/>
            <pc:sldMk cId="3308389375" sldId="2582"/>
            <ac:spMk id="26" creationId="{DB56EC08-B8FF-446B-ADA3-DAD6053A21B5}"/>
          </ac:spMkLst>
        </pc:spChg>
        <pc:spChg chg="add mod">
          <ac:chgData name="Chris Testa-O Neill" userId="5bbc7867-2897-41b3-9195-1c81bf62a82b" providerId="ADAL" clId="{CDAE2735-C8B5-4EAC-B46E-A3ED6FD51B1A}" dt="2021-04-15T09:46:11.217" v="1595" actId="1076"/>
          <ac:spMkLst>
            <pc:docMk/>
            <pc:sldMk cId="3308389375" sldId="2582"/>
            <ac:spMk id="27" creationId="{06AE8BC2-03CC-4665-97ED-7FC079FFFADC}"/>
          </ac:spMkLst>
        </pc:spChg>
        <pc:spChg chg="add mod">
          <ac:chgData name="Chris Testa-O Neill" userId="5bbc7867-2897-41b3-9195-1c81bf62a82b" providerId="ADAL" clId="{CDAE2735-C8B5-4EAC-B46E-A3ED6FD51B1A}" dt="2021-04-15T09:46:19.092" v="1597" actId="1076"/>
          <ac:spMkLst>
            <pc:docMk/>
            <pc:sldMk cId="3308389375" sldId="2582"/>
            <ac:spMk id="29" creationId="{CA4671B6-AA89-4B45-B4D1-331C9DF582AA}"/>
          </ac:spMkLst>
        </pc:spChg>
        <pc:spChg chg="add mod">
          <ac:chgData name="Chris Testa-O Neill" userId="5bbc7867-2897-41b3-9195-1c81bf62a82b" providerId="ADAL" clId="{CDAE2735-C8B5-4EAC-B46E-A3ED6FD51B1A}" dt="2021-04-15T09:46:19.092" v="1597" actId="1076"/>
          <ac:spMkLst>
            <pc:docMk/>
            <pc:sldMk cId="3308389375" sldId="2582"/>
            <ac:spMk id="32" creationId="{DB56EC08-B8FF-446B-ADA3-DAD6053A21B5}"/>
          </ac:spMkLst>
        </pc:spChg>
        <pc:spChg chg="add mod">
          <ac:chgData name="Chris Testa-O Neill" userId="5bbc7867-2897-41b3-9195-1c81bf62a82b" providerId="ADAL" clId="{CDAE2735-C8B5-4EAC-B46E-A3ED6FD51B1A}" dt="2021-04-15T09:46:19.092" v="1597" actId="1076"/>
          <ac:spMkLst>
            <pc:docMk/>
            <pc:sldMk cId="3308389375" sldId="2582"/>
            <ac:spMk id="33" creationId="{06AE8BC2-03CC-4665-97ED-7FC079FFFADC}"/>
          </ac:spMkLst>
        </pc:spChg>
        <pc:grpChg chg="add mod">
          <ac:chgData name="Chris Testa-O Neill" userId="5bbc7867-2897-41b3-9195-1c81bf62a82b" providerId="ADAL" clId="{CDAE2735-C8B5-4EAC-B46E-A3ED6FD51B1A}" dt="2021-04-15T10:20:00.418" v="1626" actId="962"/>
          <ac:grpSpMkLst>
            <pc:docMk/>
            <pc:sldMk cId="3308389375" sldId="2582"/>
            <ac:grpSpMk id="14" creationId="{CEDF90B3-768C-4FFF-ABC5-EB3ED6A70354}"/>
          </ac:grpSpMkLst>
        </pc:grpChg>
        <pc:grpChg chg="add mod">
          <ac:chgData name="Chris Testa-O Neill" userId="5bbc7867-2897-41b3-9195-1c81bf62a82b" providerId="ADAL" clId="{CDAE2735-C8B5-4EAC-B46E-A3ED6FD51B1A}" dt="2021-04-15T10:19:58.370" v="1625" actId="962"/>
          <ac:grpSpMkLst>
            <pc:docMk/>
            <pc:sldMk cId="3308389375" sldId="2582"/>
            <ac:grpSpMk id="18" creationId="{CEDF90B3-768C-4FFF-ABC5-EB3ED6A70354}"/>
          </ac:grpSpMkLst>
        </pc:grpChg>
        <pc:grpChg chg="add mod">
          <ac:chgData name="Chris Testa-O Neill" userId="5bbc7867-2897-41b3-9195-1c81bf62a82b" providerId="ADAL" clId="{CDAE2735-C8B5-4EAC-B46E-A3ED6FD51B1A}" dt="2021-04-15T10:20:03.573" v="1627" actId="962"/>
          <ac:grpSpMkLst>
            <pc:docMk/>
            <pc:sldMk cId="3308389375" sldId="2582"/>
            <ac:grpSpMk id="23" creationId="{CEDF90B3-768C-4FFF-ABC5-EB3ED6A70354}"/>
          </ac:grpSpMkLst>
        </pc:grpChg>
        <pc:grpChg chg="add mod">
          <ac:chgData name="Chris Testa-O Neill" userId="5bbc7867-2897-41b3-9195-1c81bf62a82b" providerId="ADAL" clId="{CDAE2735-C8B5-4EAC-B46E-A3ED6FD51B1A}" dt="2021-04-15T10:20:06.542" v="1628" actId="962"/>
          <ac:grpSpMkLst>
            <pc:docMk/>
            <pc:sldMk cId="3308389375" sldId="2582"/>
            <ac:grpSpMk id="28" creationId="{CEDF90B3-768C-4FFF-ABC5-EB3ED6A70354}"/>
          </ac:grpSpMkLst>
        </pc:grpChg>
        <pc:picChg chg="ord">
          <ac:chgData name="Chris Testa-O Neill" userId="5bbc7867-2897-41b3-9195-1c81bf62a82b" providerId="ADAL" clId="{CDAE2735-C8B5-4EAC-B46E-A3ED6FD51B1A}" dt="2021-04-13T08:45:00.104" v="230"/>
          <ac:picMkLst>
            <pc:docMk/>
            <pc:sldMk cId="3308389375" sldId="2582"/>
            <ac:picMk id="7" creationId="{5F6E2B0E-2D24-4D2E-B9D4-1B4FEC75A5BB}"/>
          </ac:picMkLst>
        </pc:picChg>
        <pc:cxnChg chg="ord">
          <ac:chgData name="Chris Testa-O Neill" userId="5bbc7867-2897-41b3-9195-1c81bf62a82b" providerId="ADAL" clId="{CDAE2735-C8B5-4EAC-B46E-A3ED6FD51B1A}" dt="2021-04-13T08:44:34.383" v="221"/>
          <ac:cxnSpMkLst>
            <pc:docMk/>
            <pc:sldMk cId="3308389375" sldId="2582"/>
            <ac:cxnSpMk id="2" creationId="{AF341E48-D542-496D-B8AA-637E47A99261}"/>
          </ac:cxnSpMkLst>
        </pc:cxnChg>
        <pc:cxnChg chg="ord">
          <ac:chgData name="Chris Testa-O Neill" userId="5bbc7867-2897-41b3-9195-1c81bf62a82b" providerId="ADAL" clId="{CDAE2735-C8B5-4EAC-B46E-A3ED6FD51B1A}" dt="2021-04-13T08:45:13.116" v="240"/>
          <ac:cxnSpMkLst>
            <pc:docMk/>
            <pc:sldMk cId="3308389375" sldId="2582"/>
            <ac:cxnSpMk id="30" creationId="{78F5A553-9017-4422-A36F-A42E323D8D88}"/>
          </ac:cxnSpMkLst>
        </pc:cxnChg>
      </pc:sldChg>
      <pc:sldChg chg="modNotesTx">
        <pc:chgData name="Chris Testa-O Neill" userId="5bbc7867-2897-41b3-9195-1c81bf62a82b" providerId="ADAL" clId="{CDAE2735-C8B5-4EAC-B46E-A3ED6FD51B1A}" dt="2021-04-15T09:19:38.978" v="1450" actId="20577"/>
        <pc:sldMkLst>
          <pc:docMk/>
          <pc:sldMk cId="237335572" sldId="2615"/>
        </pc:sldMkLst>
      </pc:sldChg>
      <pc:sldChg chg="modNotesTx">
        <pc:chgData name="Chris Testa-O Neill" userId="5bbc7867-2897-41b3-9195-1c81bf62a82b" providerId="ADAL" clId="{CDAE2735-C8B5-4EAC-B46E-A3ED6FD51B1A}" dt="2021-04-13T08:56:48.317" v="983"/>
        <pc:sldMkLst>
          <pc:docMk/>
          <pc:sldMk cId="176058127" sldId="2616"/>
        </pc:sldMkLst>
      </pc:sldChg>
      <pc:sldChg chg="addSp modSp modNotesTx">
        <pc:chgData name="Chris Testa-O Neill" userId="5bbc7867-2897-41b3-9195-1c81bf62a82b" providerId="ADAL" clId="{CDAE2735-C8B5-4EAC-B46E-A3ED6FD51B1A}" dt="2021-04-15T10:20:26.352" v="1635" actId="962"/>
        <pc:sldMkLst>
          <pc:docMk/>
          <pc:sldMk cId="775050641" sldId="2620"/>
        </pc:sldMkLst>
        <pc:spChg chg="add mod">
          <ac:chgData name="Chris Testa-O Neill" userId="5bbc7867-2897-41b3-9195-1c81bf62a82b" providerId="ADAL" clId="{CDAE2735-C8B5-4EAC-B46E-A3ED6FD51B1A}" dt="2021-04-15T09:47:55.585" v="1607" actId="1076"/>
          <ac:spMkLst>
            <pc:docMk/>
            <pc:sldMk cId="775050641" sldId="2620"/>
            <ac:spMk id="13" creationId="{CA4671B6-AA89-4B45-B4D1-331C9DF582AA}"/>
          </ac:spMkLst>
        </pc:spChg>
        <pc:spChg chg="add mod">
          <ac:chgData name="Chris Testa-O Neill" userId="5bbc7867-2897-41b3-9195-1c81bf62a82b" providerId="ADAL" clId="{CDAE2735-C8B5-4EAC-B46E-A3ED6FD51B1A}" dt="2021-04-15T09:47:55.585" v="1607" actId="1076"/>
          <ac:spMkLst>
            <pc:docMk/>
            <pc:sldMk cId="775050641" sldId="2620"/>
            <ac:spMk id="17" creationId="{DB56EC08-B8FF-446B-ADA3-DAD6053A21B5}"/>
          </ac:spMkLst>
        </pc:spChg>
        <pc:spChg chg="add mod">
          <ac:chgData name="Chris Testa-O Neill" userId="5bbc7867-2897-41b3-9195-1c81bf62a82b" providerId="ADAL" clId="{CDAE2735-C8B5-4EAC-B46E-A3ED6FD51B1A}" dt="2021-04-15T09:47:55.585" v="1607" actId="1076"/>
          <ac:spMkLst>
            <pc:docMk/>
            <pc:sldMk cId="775050641" sldId="2620"/>
            <ac:spMk id="18" creationId="{06AE8BC2-03CC-4665-97ED-7FC079FFFADC}"/>
          </ac:spMkLst>
        </pc:spChg>
        <pc:spChg chg="add mod">
          <ac:chgData name="Chris Testa-O Neill" userId="5bbc7867-2897-41b3-9195-1c81bf62a82b" providerId="ADAL" clId="{CDAE2735-C8B5-4EAC-B46E-A3ED6FD51B1A}" dt="2021-04-15T09:48:01.459" v="1610" actId="1076"/>
          <ac:spMkLst>
            <pc:docMk/>
            <pc:sldMk cId="775050641" sldId="2620"/>
            <ac:spMk id="20" creationId="{CA4671B6-AA89-4B45-B4D1-331C9DF582AA}"/>
          </ac:spMkLst>
        </pc:spChg>
        <pc:spChg chg="add mod">
          <ac:chgData name="Chris Testa-O Neill" userId="5bbc7867-2897-41b3-9195-1c81bf62a82b" providerId="ADAL" clId="{CDAE2735-C8B5-4EAC-B46E-A3ED6FD51B1A}" dt="2021-04-15T09:48:01.459" v="1610" actId="1076"/>
          <ac:spMkLst>
            <pc:docMk/>
            <pc:sldMk cId="775050641" sldId="2620"/>
            <ac:spMk id="21" creationId="{DB56EC08-B8FF-446B-ADA3-DAD6053A21B5}"/>
          </ac:spMkLst>
        </pc:spChg>
        <pc:spChg chg="add mod">
          <ac:chgData name="Chris Testa-O Neill" userId="5bbc7867-2897-41b3-9195-1c81bf62a82b" providerId="ADAL" clId="{CDAE2735-C8B5-4EAC-B46E-A3ED6FD51B1A}" dt="2021-04-15T09:48:01.459" v="1610" actId="1076"/>
          <ac:spMkLst>
            <pc:docMk/>
            <pc:sldMk cId="775050641" sldId="2620"/>
            <ac:spMk id="22" creationId="{06AE8BC2-03CC-4665-97ED-7FC079FFFADC}"/>
          </ac:spMkLst>
        </pc:spChg>
        <pc:spChg chg="add mod">
          <ac:chgData name="Chris Testa-O Neill" userId="5bbc7867-2897-41b3-9195-1c81bf62a82b" providerId="ADAL" clId="{CDAE2735-C8B5-4EAC-B46E-A3ED6FD51B1A}" dt="2021-04-15T09:48:07.002" v="1612" actId="1076"/>
          <ac:spMkLst>
            <pc:docMk/>
            <pc:sldMk cId="775050641" sldId="2620"/>
            <ac:spMk id="24" creationId="{CA4671B6-AA89-4B45-B4D1-331C9DF582AA}"/>
          </ac:spMkLst>
        </pc:spChg>
        <pc:spChg chg="add mod">
          <ac:chgData name="Chris Testa-O Neill" userId="5bbc7867-2897-41b3-9195-1c81bf62a82b" providerId="ADAL" clId="{CDAE2735-C8B5-4EAC-B46E-A3ED6FD51B1A}" dt="2021-04-15T09:48:07.002" v="1612" actId="1076"/>
          <ac:spMkLst>
            <pc:docMk/>
            <pc:sldMk cId="775050641" sldId="2620"/>
            <ac:spMk id="25" creationId="{DB56EC08-B8FF-446B-ADA3-DAD6053A21B5}"/>
          </ac:spMkLst>
        </pc:spChg>
        <pc:spChg chg="add mod">
          <ac:chgData name="Chris Testa-O Neill" userId="5bbc7867-2897-41b3-9195-1c81bf62a82b" providerId="ADAL" clId="{CDAE2735-C8B5-4EAC-B46E-A3ED6FD51B1A}" dt="2021-04-15T09:48:07.002" v="1612" actId="1076"/>
          <ac:spMkLst>
            <pc:docMk/>
            <pc:sldMk cId="775050641" sldId="2620"/>
            <ac:spMk id="26" creationId="{06AE8BC2-03CC-4665-97ED-7FC079FFFADC}"/>
          </ac:spMkLst>
        </pc:spChg>
        <pc:grpChg chg="add mod">
          <ac:chgData name="Chris Testa-O Neill" userId="5bbc7867-2897-41b3-9195-1c81bf62a82b" providerId="ADAL" clId="{CDAE2735-C8B5-4EAC-B46E-A3ED6FD51B1A}" dt="2021-04-15T10:20:21.053" v="1633" actId="962"/>
          <ac:grpSpMkLst>
            <pc:docMk/>
            <pc:sldMk cId="775050641" sldId="2620"/>
            <ac:grpSpMk id="11" creationId="{CEDF90B3-768C-4FFF-ABC5-EB3ED6A70354}"/>
          </ac:grpSpMkLst>
        </pc:grpChg>
        <pc:grpChg chg="add mod">
          <ac:chgData name="Chris Testa-O Neill" userId="5bbc7867-2897-41b3-9195-1c81bf62a82b" providerId="ADAL" clId="{CDAE2735-C8B5-4EAC-B46E-A3ED6FD51B1A}" dt="2021-04-15T10:20:23.352" v="1634" actId="962"/>
          <ac:grpSpMkLst>
            <pc:docMk/>
            <pc:sldMk cId="775050641" sldId="2620"/>
            <ac:grpSpMk id="19" creationId="{CEDF90B3-768C-4FFF-ABC5-EB3ED6A70354}"/>
          </ac:grpSpMkLst>
        </pc:grpChg>
        <pc:grpChg chg="add mod">
          <ac:chgData name="Chris Testa-O Neill" userId="5bbc7867-2897-41b3-9195-1c81bf62a82b" providerId="ADAL" clId="{CDAE2735-C8B5-4EAC-B46E-A3ED6FD51B1A}" dt="2021-04-15T10:20:26.352" v="1635" actId="962"/>
          <ac:grpSpMkLst>
            <pc:docMk/>
            <pc:sldMk cId="775050641" sldId="2620"/>
            <ac:grpSpMk id="23" creationId="{CEDF90B3-768C-4FFF-ABC5-EB3ED6A70354}"/>
          </ac:grpSpMkLst>
        </pc:grpChg>
      </pc:sldChg>
      <pc:sldChg chg="modSp mod modNotesTx">
        <pc:chgData name="Chris Testa-O Neill" userId="5bbc7867-2897-41b3-9195-1c81bf62a82b" providerId="ADAL" clId="{CDAE2735-C8B5-4EAC-B46E-A3ED6FD51B1A}" dt="2021-04-13T08:57:44.029" v="1017" actId="20577"/>
        <pc:sldMkLst>
          <pc:docMk/>
          <pc:sldMk cId="622456034" sldId="3139"/>
        </pc:sldMkLst>
        <pc:spChg chg="mod">
          <ac:chgData name="Chris Testa-O Neill" userId="5bbc7867-2897-41b3-9195-1c81bf62a82b" providerId="ADAL" clId="{CDAE2735-C8B5-4EAC-B46E-A3ED6FD51B1A}" dt="2021-04-13T08:43:43.216" v="208" actId="962"/>
          <ac:spMkLst>
            <pc:docMk/>
            <pc:sldMk cId="622456034" sldId="3139"/>
            <ac:spMk id="14" creationId="{6E49C6F9-6A21-4783-B7EC-14C5A164AB2A}"/>
          </ac:spMkLst>
        </pc:spChg>
        <pc:spChg chg="mod">
          <ac:chgData name="Chris Testa-O Neill" userId="5bbc7867-2897-41b3-9195-1c81bf62a82b" providerId="ADAL" clId="{CDAE2735-C8B5-4EAC-B46E-A3ED6FD51B1A}" dt="2021-04-13T08:42:23.260" v="24" actId="313"/>
          <ac:spMkLst>
            <pc:docMk/>
            <pc:sldMk cId="622456034" sldId="3139"/>
            <ac:spMk id="30" creationId="{06ACD56B-89E4-4EB9-B0F3-412D7497CCE4}"/>
          </ac:spMkLst>
        </pc:spChg>
        <pc:spChg chg="mod">
          <ac:chgData name="Chris Testa-O Neill" userId="5bbc7867-2897-41b3-9195-1c81bf62a82b" providerId="ADAL" clId="{CDAE2735-C8B5-4EAC-B46E-A3ED6FD51B1A}" dt="2021-04-13T08:43:46.108" v="209" actId="962"/>
          <ac:spMkLst>
            <pc:docMk/>
            <pc:sldMk cId="622456034" sldId="3139"/>
            <ac:spMk id="34" creationId="{00D7783D-20FF-486F-A56F-C93871C6AAB8}"/>
          </ac:spMkLst>
        </pc:spChg>
        <pc:spChg chg="mod">
          <ac:chgData name="Chris Testa-O Neill" userId="5bbc7867-2897-41b3-9195-1c81bf62a82b" providerId="ADAL" clId="{CDAE2735-C8B5-4EAC-B46E-A3ED6FD51B1A}" dt="2021-04-13T08:43:48.341" v="210" actId="962"/>
          <ac:spMkLst>
            <pc:docMk/>
            <pc:sldMk cId="622456034" sldId="3139"/>
            <ac:spMk id="35" creationId="{BA02477F-F06D-4D9F-8D1B-76193C772BF5}"/>
          </ac:spMkLst>
        </pc:spChg>
        <pc:spChg chg="mod">
          <ac:chgData name="Chris Testa-O Neill" userId="5bbc7867-2897-41b3-9195-1c81bf62a82b" providerId="ADAL" clId="{CDAE2735-C8B5-4EAC-B46E-A3ED6FD51B1A}" dt="2021-04-13T08:43:50.361" v="211" actId="962"/>
          <ac:spMkLst>
            <pc:docMk/>
            <pc:sldMk cId="622456034" sldId="3139"/>
            <ac:spMk id="36" creationId="{C5AD1CEA-42AD-40BE-AA49-21E68F0B5E91}"/>
          </ac:spMkLst>
        </pc:spChg>
        <pc:spChg chg="mod">
          <ac:chgData name="Chris Testa-O Neill" userId="5bbc7867-2897-41b3-9195-1c81bf62a82b" providerId="ADAL" clId="{CDAE2735-C8B5-4EAC-B46E-A3ED6FD51B1A}" dt="2021-04-13T08:43:52.475" v="212" actId="962"/>
          <ac:spMkLst>
            <pc:docMk/>
            <pc:sldMk cId="622456034" sldId="3139"/>
            <ac:spMk id="37" creationId="{CB88E290-015D-4642-A8DC-304D6825EF04}"/>
          </ac:spMkLst>
        </pc:spChg>
      </pc:sldChg>
      <pc:sldChg chg="modSp mod modNotesTx">
        <pc:chgData name="Chris Testa-O Neill" userId="5bbc7867-2897-41b3-9195-1c81bf62a82b" providerId="ADAL" clId="{CDAE2735-C8B5-4EAC-B46E-A3ED6FD51B1A}" dt="2021-04-13T08:57:52.939" v="1031" actId="20577"/>
        <pc:sldMkLst>
          <pc:docMk/>
          <pc:sldMk cId="3952863254" sldId="3140"/>
        </pc:sldMkLst>
        <pc:spChg chg="mod">
          <ac:chgData name="Chris Testa-O Neill" userId="5bbc7867-2897-41b3-9195-1c81bf62a82b" providerId="ADAL" clId="{CDAE2735-C8B5-4EAC-B46E-A3ED6FD51B1A}" dt="2021-04-13T08:49:02.050" v="268" actId="20577"/>
          <ac:spMkLst>
            <pc:docMk/>
            <pc:sldMk cId="3952863254" sldId="3140"/>
            <ac:spMk id="2" creationId="{13132E07-EA82-4B83-B763-417B5945195C}"/>
          </ac:spMkLst>
        </pc:spChg>
        <pc:spChg chg="mod">
          <ac:chgData name="Chris Testa-O Neill" userId="5bbc7867-2897-41b3-9195-1c81bf62a82b" providerId="ADAL" clId="{CDAE2735-C8B5-4EAC-B46E-A3ED6FD51B1A}" dt="2021-04-13T08:43:58.129" v="213" actId="962"/>
          <ac:spMkLst>
            <pc:docMk/>
            <pc:sldMk cId="3952863254" sldId="3140"/>
            <ac:spMk id="39" creationId="{7665639B-C094-4B51-954A-2A24F375CA96}"/>
          </ac:spMkLst>
        </pc:spChg>
        <pc:spChg chg="mod">
          <ac:chgData name="Chris Testa-O Neill" userId="5bbc7867-2897-41b3-9195-1c81bf62a82b" providerId="ADAL" clId="{CDAE2735-C8B5-4EAC-B46E-A3ED6FD51B1A}" dt="2021-04-13T08:44:01.722" v="214" actId="962"/>
          <ac:spMkLst>
            <pc:docMk/>
            <pc:sldMk cId="3952863254" sldId="3140"/>
            <ac:spMk id="43" creationId="{9D6240B7-5101-4F93-B88C-314631BE51F4}"/>
          </ac:spMkLst>
        </pc:spChg>
        <pc:spChg chg="mod">
          <ac:chgData name="Chris Testa-O Neill" userId="5bbc7867-2897-41b3-9195-1c81bf62a82b" providerId="ADAL" clId="{CDAE2735-C8B5-4EAC-B46E-A3ED6FD51B1A}" dt="2021-04-13T08:44:07.137" v="215" actId="962"/>
          <ac:spMkLst>
            <pc:docMk/>
            <pc:sldMk cId="3952863254" sldId="3140"/>
            <ac:spMk id="47" creationId="{F78FE366-0A8D-456E-BB5D-84917A2F1A76}"/>
          </ac:spMkLst>
        </pc:spChg>
        <pc:picChg chg="mod">
          <ac:chgData name="Chris Testa-O Neill" userId="5bbc7867-2897-41b3-9195-1c81bf62a82b" providerId="ADAL" clId="{CDAE2735-C8B5-4EAC-B46E-A3ED6FD51B1A}" dt="2021-04-13T08:47:36.658" v="249"/>
          <ac:picMkLst>
            <pc:docMk/>
            <pc:sldMk cId="3952863254" sldId="3140"/>
            <ac:picMk id="1026" creationId="{F59F28BD-1DDB-4985-93FD-109DA94255F5}"/>
          </ac:picMkLst>
        </pc:picChg>
      </pc:sldChg>
      <pc:sldChg chg="modNotesTx">
        <pc:chgData name="Chris Testa-O Neill" userId="5bbc7867-2897-41b3-9195-1c81bf62a82b" providerId="ADAL" clId="{CDAE2735-C8B5-4EAC-B46E-A3ED6FD51B1A}" dt="2021-04-15T09:05:41.073" v="1061"/>
        <pc:sldMkLst>
          <pc:docMk/>
          <pc:sldMk cId="1189570632" sldId="3143"/>
        </pc:sldMkLst>
      </pc:sldChg>
      <pc:sldChg chg="modSp mod modNotesTx">
        <pc:chgData name="Chris Testa-O Neill" userId="5bbc7867-2897-41b3-9195-1c81bf62a82b" providerId="ADAL" clId="{CDAE2735-C8B5-4EAC-B46E-A3ED6FD51B1A}" dt="2021-04-13T08:57:04.811" v="985"/>
        <pc:sldMkLst>
          <pc:docMk/>
          <pc:sldMk cId="2590897230" sldId="3149"/>
        </pc:sldMkLst>
        <pc:spChg chg="ord">
          <ac:chgData name="Chris Testa-O Neill" userId="5bbc7867-2897-41b3-9195-1c81bf62a82b" providerId="ADAL" clId="{CDAE2735-C8B5-4EAC-B46E-A3ED6FD51B1A}" dt="2021-04-13T08:46:51.267" v="246"/>
          <ac:spMkLst>
            <pc:docMk/>
            <pc:sldMk cId="2590897230" sldId="3149"/>
            <ac:spMk id="3" creationId="{103A33A5-F8FE-41DD-A0F9-14D199688F98}"/>
          </ac:spMkLst>
        </pc:spChg>
        <pc:spChg chg="ord">
          <ac:chgData name="Chris Testa-O Neill" userId="5bbc7867-2897-41b3-9195-1c81bf62a82b" providerId="ADAL" clId="{CDAE2735-C8B5-4EAC-B46E-A3ED6FD51B1A}" dt="2021-04-13T08:46:42.599" v="245"/>
          <ac:spMkLst>
            <pc:docMk/>
            <pc:sldMk cId="2590897230" sldId="3149"/>
            <ac:spMk id="7" creationId="{B29E5092-D847-435E-827A-D6EB09E28F51}"/>
          </ac:spMkLst>
        </pc:spChg>
      </pc:sldChg>
      <pc:sldChg chg="addSp modSp mod modNotes modNotesTx">
        <pc:chgData name="Chris Testa-O Neill" userId="5bbc7867-2897-41b3-9195-1c81bf62a82b" providerId="ADAL" clId="{CDAE2735-C8B5-4EAC-B46E-A3ED6FD51B1A}" dt="2021-04-15T10:20:18.298" v="1632" actId="962"/>
        <pc:sldMkLst>
          <pc:docMk/>
          <pc:sldMk cId="4065968634" sldId="3169"/>
        </pc:sldMkLst>
        <pc:spChg chg="add mod">
          <ac:chgData name="Chris Testa-O Neill" userId="5bbc7867-2897-41b3-9195-1c81bf62a82b" providerId="ADAL" clId="{CDAE2735-C8B5-4EAC-B46E-A3ED6FD51B1A}" dt="2021-04-15T09:46:42.279" v="1599" actId="1076"/>
          <ac:spMkLst>
            <pc:docMk/>
            <pc:sldMk cId="4065968634" sldId="3169"/>
            <ac:spMk id="14" creationId="{CA4671B6-AA89-4B45-B4D1-331C9DF582AA}"/>
          </ac:spMkLst>
        </pc:spChg>
        <pc:spChg chg="add mod">
          <ac:chgData name="Chris Testa-O Neill" userId="5bbc7867-2897-41b3-9195-1c81bf62a82b" providerId="ADAL" clId="{CDAE2735-C8B5-4EAC-B46E-A3ED6FD51B1A}" dt="2021-04-15T09:46:42.279" v="1599" actId="1076"/>
          <ac:spMkLst>
            <pc:docMk/>
            <pc:sldMk cId="4065968634" sldId="3169"/>
            <ac:spMk id="15" creationId="{DB56EC08-B8FF-446B-ADA3-DAD6053A21B5}"/>
          </ac:spMkLst>
        </pc:spChg>
        <pc:spChg chg="add mod">
          <ac:chgData name="Chris Testa-O Neill" userId="5bbc7867-2897-41b3-9195-1c81bf62a82b" providerId="ADAL" clId="{CDAE2735-C8B5-4EAC-B46E-A3ED6FD51B1A}" dt="2021-04-15T09:46:42.279" v="1599" actId="1076"/>
          <ac:spMkLst>
            <pc:docMk/>
            <pc:sldMk cId="4065968634" sldId="3169"/>
            <ac:spMk id="16" creationId="{06AE8BC2-03CC-4665-97ED-7FC079FFFADC}"/>
          </ac:spMkLst>
        </pc:spChg>
        <pc:spChg chg="add mod">
          <ac:chgData name="Chris Testa-O Neill" userId="5bbc7867-2897-41b3-9195-1c81bf62a82b" providerId="ADAL" clId="{CDAE2735-C8B5-4EAC-B46E-A3ED6FD51B1A}" dt="2021-04-15T09:46:45.922" v="1601" actId="1076"/>
          <ac:spMkLst>
            <pc:docMk/>
            <pc:sldMk cId="4065968634" sldId="3169"/>
            <ac:spMk id="19" creationId="{CA4671B6-AA89-4B45-B4D1-331C9DF582AA}"/>
          </ac:spMkLst>
        </pc:spChg>
        <pc:spChg chg="add mod">
          <ac:chgData name="Chris Testa-O Neill" userId="5bbc7867-2897-41b3-9195-1c81bf62a82b" providerId="ADAL" clId="{CDAE2735-C8B5-4EAC-B46E-A3ED6FD51B1A}" dt="2021-04-15T09:46:45.922" v="1601" actId="1076"/>
          <ac:spMkLst>
            <pc:docMk/>
            <pc:sldMk cId="4065968634" sldId="3169"/>
            <ac:spMk id="20" creationId="{DB56EC08-B8FF-446B-ADA3-DAD6053A21B5}"/>
          </ac:spMkLst>
        </pc:spChg>
        <pc:spChg chg="add mod">
          <ac:chgData name="Chris Testa-O Neill" userId="5bbc7867-2897-41b3-9195-1c81bf62a82b" providerId="ADAL" clId="{CDAE2735-C8B5-4EAC-B46E-A3ED6FD51B1A}" dt="2021-04-15T09:46:45.922" v="1601" actId="1076"/>
          <ac:spMkLst>
            <pc:docMk/>
            <pc:sldMk cId="4065968634" sldId="3169"/>
            <ac:spMk id="21" creationId="{06AE8BC2-03CC-4665-97ED-7FC079FFFADC}"/>
          </ac:spMkLst>
        </pc:spChg>
        <pc:spChg chg="add mod">
          <ac:chgData name="Chris Testa-O Neill" userId="5bbc7867-2897-41b3-9195-1c81bf62a82b" providerId="ADAL" clId="{CDAE2735-C8B5-4EAC-B46E-A3ED6FD51B1A}" dt="2021-04-15T09:46:51.256" v="1603" actId="1076"/>
          <ac:spMkLst>
            <pc:docMk/>
            <pc:sldMk cId="4065968634" sldId="3169"/>
            <ac:spMk id="23" creationId="{CA4671B6-AA89-4B45-B4D1-331C9DF582AA}"/>
          </ac:spMkLst>
        </pc:spChg>
        <pc:spChg chg="add mod">
          <ac:chgData name="Chris Testa-O Neill" userId="5bbc7867-2897-41b3-9195-1c81bf62a82b" providerId="ADAL" clId="{CDAE2735-C8B5-4EAC-B46E-A3ED6FD51B1A}" dt="2021-04-15T09:46:51.256" v="1603" actId="1076"/>
          <ac:spMkLst>
            <pc:docMk/>
            <pc:sldMk cId="4065968634" sldId="3169"/>
            <ac:spMk id="24" creationId="{DB56EC08-B8FF-446B-ADA3-DAD6053A21B5}"/>
          </ac:spMkLst>
        </pc:spChg>
        <pc:spChg chg="add mod">
          <ac:chgData name="Chris Testa-O Neill" userId="5bbc7867-2897-41b3-9195-1c81bf62a82b" providerId="ADAL" clId="{CDAE2735-C8B5-4EAC-B46E-A3ED6FD51B1A}" dt="2021-04-15T09:46:51.256" v="1603" actId="1076"/>
          <ac:spMkLst>
            <pc:docMk/>
            <pc:sldMk cId="4065968634" sldId="3169"/>
            <ac:spMk id="25" creationId="{06AE8BC2-03CC-4665-97ED-7FC079FFFADC}"/>
          </ac:spMkLst>
        </pc:spChg>
        <pc:spChg chg="add mod">
          <ac:chgData name="Chris Testa-O Neill" userId="5bbc7867-2897-41b3-9195-1c81bf62a82b" providerId="ADAL" clId="{CDAE2735-C8B5-4EAC-B46E-A3ED6FD51B1A}" dt="2021-04-15T09:46:59.823" v="1605" actId="1076"/>
          <ac:spMkLst>
            <pc:docMk/>
            <pc:sldMk cId="4065968634" sldId="3169"/>
            <ac:spMk id="27" creationId="{CA4671B6-AA89-4B45-B4D1-331C9DF582AA}"/>
          </ac:spMkLst>
        </pc:spChg>
        <pc:spChg chg="add mod">
          <ac:chgData name="Chris Testa-O Neill" userId="5bbc7867-2897-41b3-9195-1c81bf62a82b" providerId="ADAL" clId="{CDAE2735-C8B5-4EAC-B46E-A3ED6FD51B1A}" dt="2021-04-15T09:46:59.823" v="1605" actId="1076"/>
          <ac:spMkLst>
            <pc:docMk/>
            <pc:sldMk cId="4065968634" sldId="3169"/>
            <ac:spMk id="28" creationId="{DB56EC08-B8FF-446B-ADA3-DAD6053A21B5}"/>
          </ac:spMkLst>
        </pc:spChg>
        <pc:spChg chg="add mod">
          <ac:chgData name="Chris Testa-O Neill" userId="5bbc7867-2897-41b3-9195-1c81bf62a82b" providerId="ADAL" clId="{CDAE2735-C8B5-4EAC-B46E-A3ED6FD51B1A}" dt="2021-04-15T09:46:59.823" v="1605" actId="1076"/>
          <ac:spMkLst>
            <pc:docMk/>
            <pc:sldMk cId="4065968634" sldId="3169"/>
            <ac:spMk id="29" creationId="{06AE8BC2-03CC-4665-97ED-7FC079FFFADC}"/>
          </ac:spMkLst>
        </pc:spChg>
        <pc:grpChg chg="add mod">
          <ac:chgData name="Chris Testa-O Neill" userId="5bbc7867-2897-41b3-9195-1c81bf62a82b" providerId="ADAL" clId="{CDAE2735-C8B5-4EAC-B46E-A3ED6FD51B1A}" dt="2021-04-15T10:20:09.758" v="1629" actId="962"/>
          <ac:grpSpMkLst>
            <pc:docMk/>
            <pc:sldMk cId="4065968634" sldId="3169"/>
            <ac:grpSpMk id="12" creationId="{CEDF90B3-768C-4FFF-ABC5-EB3ED6A70354}"/>
          </ac:grpSpMkLst>
        </pc:grpChg>
        <pc:grpChg chg="add mod">
          <ac:chgData name="Chris Testa-O Neill" userId="5bbc7867-2897-41b3-9195-1c81bf62a82b" providerId="ADAL" clId="{CDAE2735-C8B5-4EAC-B46E-A3ED6FD51B1A}" dt="2021-04-15T10:20:12.574" v="1630" actId="962"/>
          <ac:grpSpMkLst>
            <pc:docMk/>
            <pc:sldMk cId="4065968634" sldId="3169"/>
            <ac:grpSpMk id="18" creationId="{CEDF90B3-768C-4FFF-ABC5-EB3ED6A70354}"/>
          </ac:grpSpMkLst>
        </pc:grpChg>
        <pc:grpChg chg="add mod">
          <ac:chgData name="Chris Testa-O Neill" userId="5bbc7867-2897-41b3-9195-1c81bf62a82b" providerId="ADAL" clId="{CDAE2735-C8B5-4EAC-B46E-A3ED6FD51B1A}" dt="2021-04-15T10:20:15.020" v="1631" actId="962"/>
          <ac:grpSpMkLst>
            <pc:docMk/>
            <pc:sldMk cId="4065968634" sldId="3169"/>
            <ac:grpSpMk id="22" creationId="{CEDF90B3-768C-4FFF-ABC5-EB3ED6A70354}"/>
          </ac:grpSpMkLst>
        </pc:grpChg>
        <pc:grpChg chg="add mod">
          <ac:chgData name="Chris Testa-O Neill" userId="5bbc7867-2897-41b3-9195-1c81bf62a82b" providerId="ADAL" clId="{CDAE2735-C8B5-4EAC-B46E-A3ED6FD51B1A}" dt="2021-04-15T10:20:18.298" v="1632" actId="962"/>
          <ac:grpSpMkLst>
            <pc:docMk/>
            <pc:sldMk cId="4065968634" sldId="3169"/>
            <ac:grpSpMk id="26" creationId="{CEDF90B3-768C-4FFF-ABC5-EB3ED6A70354}"/>
          </ac:grpSpMkLst>
        </pc:grpChg>
        <pc:picChg chg="ord">
          <ac:chgData name="Chris Testa-O Neill" userId="5bbc7867-2897-41b3-9195-1c81bf62a82b" providerId="ADAL" clId="{CDAE2735-C8B5-4EAC-B46E-A3ED6FD51B1A}" dt="2021-04-13T08:45:49.682" v="243"/>
          <ac:picMkLst>
            <pc:docMk/>
            <pc:sldMk cId="4065968634" sldId="3169"/>
            <ac:picMk id="3" creationId="{070FA962-E78F-4591-AD2B-82D422B0DD53}"/>
          </ac:picMkLst>
        </pc:picChg>
        <pc:picChg chg="mod">
          <ac:chgData name="Chris Testa-O Neill" userId="5bbc7867-2897-41b3-9195-1c81bf62a82b" providerId="ADAL" clId="{CDAE2735-C8B5-4EAC-B46E-A3ED6FD51B1A}" dt="2021-04-13T08:43:27.421" v="207" actId="962"/>
          <ac:picMkLst>
            <pc:docMk/>
            <pc:sldMk cId="4065968634" sldId="3169"/>
            <ac:picMk id="7" creationId="{9B5B0395-C4F9-4BCE-A8FC-D3314F129636}"/>
          </ac:picMkLst>
        </pc:picChg>
        <pc:picChg chg="ord">
          <ac:chgData name="Chris Testa-O Neill" userId="5bbc7867-2897-41b3-9195-1c81bf62a82b" providerId="ADAL" clId="{CDAE2735-C8B5-4EAC-B46E-A3ED6FD51B1A}" dt="2021-04-13T08:45:54.054" v="244"/>
          <ac:picMkLst>
            <pc:docMk/>
            <pc:sldMk cId="4065968634" sldId="3169"/>
            <ac:picMk id="10" creationId="{01CE5D94-1DF8-4555-924F-2138FA52E250}"/>
          </ac:picMkLst>
        </pc:picChg>
        <pc:picChg chg="ord">
          <ac:chgData name="Chris Testa-O Neill" userId="5bbc7867-2897-41b3-9195-1c81bf62a82b" providerId="ADAL" clId="{CDAE2735-C8B5-4EAC-B46E-A3ED6FD51B1A}" dt="2021-04-13T08:45:45.584" v="242"/>
          <ac:picMkLst>
            <pc:docMk/>
            <pc:sldMk cId="4065968634" sldId="3169"/>
            <ac:picMk id="37" creationId="{A8163481-9799-49B0-BF57-19F230212ACD}"/>
          </ac:picMkLst>
        </pc:picChg>
        <pc:picChg chg="ord">
          <ac:chgData name="Chris Testa-O Neill" userId="5bbc7867-2897-41b3-9195-1c81bf62a82b" providerId="ADAL" clId="{CDAE2735-C8B5-4EAC-B46E-A3ED6FD51B1A}" dt="2021-04-13T08:45:39.012" v="241"/>
          <ac:picMkLst>
            <pc:docMk/>
            <pc:sldMk cId="4065968634" sldId="3169"/>
            <ac:picMk id="50" creationId="{F2287664-A6FD-4377-A57D-958599B02B75}"/>
          </ac:picMkLst>
        </pc:picChg>
      </pc:sldChg>
      <pc:sldChg chg="modSp mod modNotes modNotesTx">
        <pc:chgData name="Chris Testa-O Neill" userId="5bbc7867-2897-41b3-9195-1c81bf62a82b" providerId="ADAL" clId="{CDAE2735-C8B5-4EAC-B46E-A3ED6FD51B1A}" dt="2021-04-15T09:14:39.533" v="1422" actId="20577"/>
        <pc:sldMkLst>
          <pc:docMk/>
          <pc:sldMk cId="2226993777" sldId="3170"/>
        </pc:sldMkLst>
        <pc:picChg chg="mod">
          <ac:chgData name="Chris Testa-O Neill" userId="5bbc7867-2897-41b3-9195-1c81bf62a82b" providerId="ADAL" clId="{CDAE2735-C8B5-4EAC-B46E-A3ED6FD51B1A}" dt="2021-04-13T08:51:50.189" v="934" actId="962"/>
          <ac:picMkLst>
            <pc:docMk/>
            <pc:sldMk cId="2226993777" sldId="3170"/>
            <ac:picMk id="4" creationId="{05C998F2-483D-4C2F-8B21-05C8D2F52F5D}"/>
          </ac:picMkLst>
        </pc:picChg>
      </pc:sldChg>
      <pc:sldChg chg="modNotesTx">
        <pc:chgData name="Chris Testa-O Neill" userId="5bbc7867-2897-41b3-9195-1c81bf62a82b" providerId="ADAL" clId="{CDAE2735-C8B5-4EAC-B46E-A3ED6FD51B1A}" dt="2021-04-15T09:16:09.767" v="1440" actId="20577"/>
        <pc:sldMkLst>
          <pc:docMk/>
          <pc:sldMk cId="3738243085" sldId="3204"/>
        </pc:sldMkLst>
      </pc:sldChg>
      <pc:sldChg chg="modNotesTx">
        <pc:chgData name="Chris Testa-O Neill" userId="5bbc7867-2897-41b3-9195-1c81bf62a82b" providerId="ADAL" clId="{CDAE2735-C8B5-4EAC-B46E-A3ED6FD51B1A}" dt="2021-04-13T08:57:14.323" v="987"/>
        <pc:sldMkLst>
          <pc:docMk/>
          <pc:sldMk cId="1670913922" sldId="3205"/>
        </pc:sldMkLst>
      </pc:sldChg>
      <pc:sldChg chg="addSp modSp mod modAnim modNotesTx">
        <pc:chgData name="Chris Testa-O Neill" userId="5bbc7867-2897-41b3-9195-1c81bf62a82b" providerId="ADAL" clId="{CDAE2735-C8B5-4EAC-B46E-A3ED6FD51B1A}" dt="2021-04-15T10:20:35.622" v="1638" actId="962"/>
        <pc:sldMkLst>
          <pc:docMk/>
          <pc:sldMk cId="1505529349" sldId="3206"/>
        </pc:sldMkLst>
        <pc:spChg chg="mod">
          <ac:chgData name="Chris Testa-O Neill" userId="5bbc7867-2897-41b3-9195-1c81bf62a82b" providerId="ADAL" clId="{CDAE2735-C8B5-4EAC-B46E-A3ED6FD51B1A}" dt="2021-04-15T09:20:06.851" v="1467" actId="1035"/>
          <ac:spMkLst>
            <pc:docMk/>
            <pc:sldMk cId="1505529349" sldId="3206"/>
            <ac:spMk id="3" creationId="{4EA0743C-930A-461C-88C6-2B2DEF2FC81E}"/>
          </ac:spMkLst>
        </pc:spChg>
        <pc:spChg chg="add mod">
          <ac:chgData name="Chris Testa-O Neill" userId="5bbc7867-2897-41b3-9195-1c81bf62a82b" providerId="ADAL" clId="{CDAE2735-C8B5-4EAC-B46E-A3ED6FD51B1A}" dt="2021-04-15T09:48:58.962" v="1614" actId="1076"/>
          <ac:spMkLst>
            <pc:docMk/>
            <pc:sldMk cId="1505529349" sldId="3206"/>
            <ac:spMk id="13" creationId="{CA4671B6-AA89-4B45-B4D1-331C9DF582AA}"/>
          </ac:spMkLst>
        </pc:spChg>
        <pc:spChg chg="mod">
          <ac:chgData name="Chris Testa-O Neill" userId="5bbc7867-2897-41b3-9195-1c81bf62a82b" providerId="ADAL" clId="{CDAE2735-C8B5-4EAC-B46E-A3ED6FD51B1A}" dt="2021-04-15T09:20:24.746" v="1508" actId="1035"/>
          <ac:spMkLst>
            <pc:docMk/>
            <pc:sldMk cId="1505529349" sldId="3206"/>
            <ac:spMk id="14" creationId="{D0E84749-73DC-41BD-AD65-C56662692F15}"/>
          </ac:spMkLst>
        </pc:spChg>
        <pc:spChg chg="mod">
          <ac:chgData name="Chris Testa-O Neill" userId="5bbc7867-2897-41b3-9195-1c81bf62a82b" providerId="ADAL" clId="{CDAE2735-C8B5-4EAC-B46E-A3ED6FD51B1A}" dt="2021-04-15T09:20:48.387" v="1571" actId="1035"/>
          <ac:spMkLst>
            <pc:docMk/>
            <pc:sldMk cId="1505529349" sldId="3206"/>
            <ac:spMk id="15" creationId="{A44031F8-9467-4CC8-B37B-A13B3259D790}"/>
          </ac:spMkLst>
        </pc:spChg>
        <pc:spChg chg="add mod">
          <ac:chgData name="Chris Testa-O Neill" userId="5bbc7867-2897-41b3-9195-1c81bf62a82b" providerId="ADAL" clId="{CDAE2735-C8B5-4EAC-B46E-A3ED6FD51B1A}" dt="2021-04-15T09:48:58.962" v="1614" actId="1076"/>
          <ac:spMkLst>
            <pc:docMk/>
            <pc:sldMk cId="1505529349" sldId="3206"/>
            <ac:spMk id="17" creationId="{DB56EC08-B8FF-446B-ADA3-DAD6053A21B5}"/>
          </ac:spMkLst>
        </pc:spChg>
        <pc:spChg chg="add mod">
          <ac:chgData name="Chris Testa-O Neill" userId="5bbc7867-2897-41b3-9195-1c81bf62a82b" providerId="ADAL" clId="{CDAE2735-C8B5-4EAC-B46E-A3ED6FD51B1A}" dt="2021-04-15T09:48:58.962" v="1614" actId="1076"/>
          <ac:spMkLst>
            <pc:docMk/>
            <pc:sldMk cId="1505529349" sldId="3206"/>
            <ac:spMk id="18" creationId="{06AE8BC2-03CC-4665-97ED-7FC079FFFADC}"/>
          </ac:spMkLst>
        </pc:spChg>
        <pc:spChg chg="add mod">
          <ac:chgData name="Chris Testa-O Neill" userId="5bbc7867-2897-41b3-9195-1c81bf62a82b" providerId="ADAL" clId="{CDAE2735-C8B5-4EAC-B46E-A3ED6FD51B1A}" dt="2021-04-15T09:49:07.536" v="1617" actId="1076"/>
          <ac:spMkLst>
            <pc:docMk/>
            <pc:sldMk cId="1505529349" sldId="3206"/>
            <ac:spMk id="20" creationId="{CA4671B6-AA89-4B45-B4D1-331C9DF582AA}"/>
          </ac:spMkLst>
        </pc:spChg>
        <pc:spChg chg="add mod">
          <ac:chgData name="Chris Testa-O Neill" userId="5bbc7867-2897-41b3-9195-1c81bf62a82b" providerId="ADAL" clId="{CDAE2735-C8B5-4EAC-B46E-A3ED6FD51B1A}" dt="2021-04-15T09:49:07.536" v="1617" actId="1076"/>
          <ac:spMkLst>
            <pc:docMk/>
            <pc:sldMk cId="1505529349" sldId="3206"/>
            <ac:spMk id="21" creationId="{DB56EC08-B8FF-446B-ADA3-DAD6053A21B5}"/>
          </ac:spMkLst>
        </pc:spChg>
        <pc:spChg chg="add mod">
          <ac:chgData name="Chris Testa-O Neill" userId="5bbc7867-2897-41b3-9195-1c81bf62a82b" providerId="ADAL" clId="{CDAE2735-C8B5-4EAC-B46E-A3ED6FD51B1A}" dt="2021-04-15T09:49:07.536" v="1617" actId="1076"/>
          <ac:spMkLst>
            <pc:docMk/>
            <pc:sldMk cId="1505529349" sldId="3206"/>
            <ac:spMk id="22" creationId="{06AE8BC2-03CC-4665-97ED-7FC079FFFADC}"/>
          </ac:spMkLst>
        </pc:spChg>
        <pc:spChg chg="add mod">
          <ac:chgData name="Chris Testa-O Neill" userId="5bbc7867-2897-41b3-9195-1c81bf62a82b" providerId="ADAL" clId="{CDAE2735-C8B5-4EAC-B46E-A3ED6FD51B1A}" dt="2021-04-15T09:49:11.967" v="1619" actId="1076"/>
          <ac:spMkLst>
            <pc:docMk/>
            <pc:sldMk cId="1505529349" sldId="3206"/>
            <ac:spMk id="24" creationId="{CA4671B6-AA89-4B45-B4D1-331C9DF582AA}"/>
          </ac:spMkLst>
        </pc:spChg>
        <pc:spChg chg="add mod">
          <ac:chgData name="Chris Testa-O Neill" userId="5bbc7867-2897-41b3-9195-1c81bf62a82b" providerId="ADAL" clId="{CDAE2735-C8B5-4EAC-B46E-A3ED6FD51B1A}" dt="2021-04-15T09:49:11.967" v="1619" actId="1076"/>
          <ac:spMkLst>
            <pc:docMk/>
            <pc:sldMk cId="1505529349" sldId="3206"/>
            <ac:spMk id="25" creationId="{DB56EC08-B8FF-446B-ADA3-DAD6053A21B5}"/>
          </ac:spMkLst>
        </pc:spChg>
        <pc:spChg chg="add mod">
          <ac:chgData name="Chris Testa-O Neill" userId="5bbc7867-2897-41b3-9195-1c81bf62a82b" providerId="ADAL" clId="{CDAE2735-C8B5-4EAC-B46E-A3ED6FD51B1A}" dt="2021-04-15T09:49:11.967" v="1619" actId="1076"/>
          <ac:spMkLst>
            <pc:docMk/>
            <pc:sldMk cId="1505529349" sldId="3206"/>
            <ac:spMk id="26" creationId="{06AE8BC2-03CC-4665-97ED-7FC079FFFADC}"/>
          </ac:spMkLst>
        </pc:spChg>
        <pc:grpChg chg="add mod">
          <ac:chgData name="Chris Testa-O Neill" userId="5bbc7867-2897-41b3-9195-1c81bf62a82b" providerId="ADAL" clId="{CDAE2735-C8B5-4EAC-B46E-A3ED6FD51B1A}" dt="2021-04-15T10:20:29.415" v="1636" actId="962"/>
          <ac:grpSpMkLst>
            <pc:docMk/>
            <pc:sldMk cId="1505529349" sldId="3206"/>
            <ac:grpSpMk id="11" creationId="{CEDF90B3-768C-4FFF-ABC5-EB3ED6A70354}"/>
          </ac:grpSpMkLst>
        </pc:grpChg>
        <pc:grpChg chg="add mod">
          <ac:chgData name="Chris Testa-O Neill" userId="5bbc7867-2897-41b3-9195-1c81bf62a82b" providerId="ADAL" clId="{CDAE2735-C8B5-4EAC-B46E-A3ED6FD51B1A}" dt="2021-04-15T10:20:32.408" v="1637" actId="962"/>
          <ac:grpSpMkLst>
            <pc:docMk/>
            <pc:sldMk cId="1505529349" sldId="3206"/>
            <ac:grpSpMk id="19" creationId="{CEDF90B3-768C-4FFF-ABC5-EB3ED6A70354}"/>
          </ac:grpSpMkLst>
        </pc:grpChg>
        <pc:grpChg chg="add mod">
          <ac:chgData name="Chris Testa-O Neill" userId="5bbc7867-2897-41b3-9195-1c81bf62a82b" providerId="ADAL" clId="{CDAE2735-C8B5-4EAC-B46E-A3ED6FD51B1A}" dt="2021-04-15T10:20:35.622" v="1638" actId="962"/>
          <ac:grpSpMkLst>
            <pc:docMk/>
            <pc:sldMk cId="1505529349" sldId="3206"/>
            <ac:grpSpMk id="23" creationId="{CEDF90B3-768C-4FFF-ABC5-EB3ED6A70354}"/>
          </ac:grpSpMkLst>
        </pc:grpChg>
        <pc:picChg chg="mod">
          <ac:chgData name="Chris Testa-O Neill" userId="5bbc7867-2897-41b3-9195-1c81bf62a82b" providerId="ADAL" clId="{CDAE2735-C8B5-4EAC-B46E-A3ED6FD51B1A}" dt="2021-04-15T09:20:24.746" v="1508" actId="1035"/>
          <ac:picMkLst>
            <pc:docMk/>
            <pc:sldMk cId="1505529349" sldId="3206"/>
            <ac:picMk id="7" creationId="{8407BE21-0655-4246-8CA0-0F7E6D25D98E}"/>
          </ac:picMkLst>
        </pc:picChg>
        <pc:picChg chg="mod">
          <ac:chgData name="Chris Testa-O Neill" userId="5bbc7867-2897-41b3-9195-1c81bf62a82b" providerId="ADAL" clId="{CDAE2735-C8B5-4EAC-B46E-A3ED6FD51B1A}" dt="2021-04-15T09:20:48.387" v="1571" actId="1035"/>
          <ac:picMkLst>
            <pc:docMk/>
            <pc:sldMk cId="1505529349" sldId="3206"/>
            <ac:picMk id="8" creationId="{521678B2-67A1-43CE-B45E-9502F0806D5C}"/>
          </ac:picMkLst>
        </pc:picChg>
        <pc:cxnChg chg="mod">
          <ac:chgData name="Chris Testa-O Neill" userId="5bbc7867-2897-41b3-9195-1c81bf62a82b" providerId="ADAL" clId="{CDAE2735-C8B5-4EAC-B46E-A3ED6FD51B1A}" dt="2021-04-15T09:20:20.220" v="1501" actId="1035"/>
          <ac:cxnSpMkLst>
            <pc:docMk/>
            <pc:sldMk cId="1505529349" sldId="3206"/>
            <ac:cxnSpMk id="12" creationId="{FD0DB161-2430-4E74-85D4-CADDE9B112FA}"/>
          </ac:cxnSpMkLst>
        </pc:cxnChg>
        <pc:cxnChg chg="mod">
          <ac:chgData name="Chris Testa-O Neill" userId="5bbc7867-2897-41b3-9195-1c81bf62a82b" providerId="ADAL" clId="{CDAE2735-C8B5-4EAC-B46E-A3ED6FD51B1A}" dt="2021-04-15T09:20:32.490" v="1530" actId="1036"/>
          <ac:cxnSpMkLst>
            <pc:docMk/>
            <pc:sldMk cId="1505529349" sldId="3206"/>
            <ac:cxnSpMk id="16" creationId="{B1FA285B-4D66-48DC-A941-7C74625B8A52}"/>
          </ac:cxnSpMkLst>
        </pc:cxnChg>
      </pc:sldChg>
      <pc:sldChg chg="modSp mod modNotesTx">
        <pc:chgData name="Chris Testa-O Neill" userId="5bbc7867-2897-41b3-9195-1c81bf62a82b" providerId="ADAL" clId="{CDAE2735-C8B5-4EAC-B46E-A3ED6FD51B1A}" dt="2021-04-13T08:57:59.158" v="1045" actId="20577"/>
        <pc:sldMkLst>
          <pc:docMk/>
          <pc:sldMk cId="1432432288" sldId="3222"/>
        </pc:sldMkLst>
        <pc:spChg chg="ord">
          <ac:chgData name="Chris Testa-O Neill" userId="5bbc7867-2897-41b3-9195-1c81bf62a82b" providerId="ADAL" clId="{CDAE2735-C8B5-4EAC-B46E-A3ED6FD51B1A}" dt="2021-04-13T08:47:56.299" v="252"/>
          <ac:spMkLst>
            <pc:docMk/>
            <pc:sldMk cId="1432432288" sldId="3222"/>
            <ac:spMk id="3" creationId="{26C709EA-3A35-4478-B7B2-8120F8400AD9}"/>
          </ac:spMkLst>
        </pc:spChg>
      </pc:sldChg>
    </pc:docChg>
  </pc:docChgLst>
  <pc:docChgLst>
    <pc:chgData name="Marbahun" userId="f9980d50-8f48-457e-a9e2-6a97b313c7f2" providerId="ADAL" clId="{9DA7710E-57B8-4A71-9217-288AF9FFA038}"/>
    <pc:docChg chg="undo custSel modSld">
      <pc:chgData name="Marbahun" userId="f9980d50-8f48-457e-a9e2-6a97b313c7f2" providerId="ADAL" clId="{9DA7710E-57B8-4A71-9217-288AF9FFA038}" dt="2020-07-24T11:22:23.976" v="134" actId="962"/>
      <pc:docMkLst>
        <pc:docMk/>
      </pc:docMkLst>
      <pc:sldChg chg="modSp mod">
        <pc:chgData name="Marbahun" userId="f9980d50-8f48-457e-a9e2-6a97b313c7f2" providerId="ADAL" clId="{9DA7710E-57B8-4A71-9217-288AF9FFA038}" dt="2020-07-24T11:18:00.431" v="2" actId="20577"/>
        <pc:sldMkLst>
          <pc:docMk/>
          <pc:sldMk cId="2331031662" sldId="683"/>
        </pc:sldMkLst>
        <pc:spChg chg="mod">
          <ac:chgData name="Marbahun" userId="f9980d50-8f48-457e-a9e2-6a97b313c7f2" providerId="ADAL" clId="{9DA7710E-57B8-4A71-9217-288AF9FFA038}" dt="2020-07-24T11:18:00.431" v="2" actId="20577"/>
          <ac:spMkLst>
            <pc:docMk/>
            <pc:sldMk cId="2331031662" sldId="683"/>
            <ac:spMk id="39" creationId="{00000000-0000-0000-0000-000000000000}"/>
          </ac:spMkLst>
        </pc:spChg>
      </pc:sldChg>
      <pc:sldChg chg="modSp mod">
        <pc:chgData name="Marbahun" userId="f9980d50-8f48-457e-a9e2-6a97b313c7f2" providerId="ADAL" clId="{9DA7710E-57B8-4A71-9217-288AF9FFA038}" dt="2020-07-24T11:22:23.976" v="134" actId="962"/>
        <pc:sldMkLst>
          <pc:docMk/>
          <pc:sldMk cId="3669334257" sldId="2606"/>
        </pc:sldMkLst>
        <pc:picChg chg="mod">
          <ac:chgData name="Marbahun" userId="f9980d50-8f48-457e-a9e2-6a97b313c7f2" providerId="ADAL" clId="{9DA7710E-57B8-4A71-9217-288AF9FFA038}" dt="2020-07-24T11:22:23.976" v="134" actId="962"/>
          <ac:picMkLst>
            <pc:docMk/>
            <pc:sldMk cId="3669334257" sldId="2606"/>
            <ac:picMk id="25" creationId="{454F40D3-A576-4038-B5CB-5388C4E8CA04}"/>
          </ac:picMkLst>
        </pc:picChg>
      </pc:sldChg>
      <pc:sldChg chg="modSp mod">
        <pc:chgData name="Marbahun" userId="f9980d50-8f48-457e-a9e2-6a97b313c7f2" providerId="ADAL" clId="{9DA7710E-57B8-4A71-9217-288AF9FFA038}" dt="2020-07-24T11:17:40.952" v="1" actId="962"/>
        <pc:sldMkLst>
          <pc:docMk/>
          <pc:sldMk cId="1144908145" sldId="3145"/>
        </pc:sldMkLst>
        <pc:picChg chg="mod">
          <ac:chgData name="Marbahun" userId="f9980d50-8f48-457e-a9e2-6a97b313c7f2" providerId="ADAL" clId="{9DA7710E-57B8-4A71-9217-288AF9FFA038}" dt="2020-07-24T11:17:40.952" v="1" actId="962"/>
          <ac:picMkLst>
            <pc:docMk/>
            <pc:sldMk cId="1144908145" sldId="3145"/>
            <ac:picMk id="2" creationId="{5F49932D-C50C-4DE8-A14B-72E6886D7A1F}"/>
          </ac:picMkLst>
        </pc:picChg>
      </pc:sldChg>
      <pc:sldChg chg="modSp mod">
        <pc:chgData name="Marbahun" userId="f9980d50-8f48-457e-a9e2-6a97b313c7f2" providerId="ADAL" clId="{9DA7710E-57B8-4A71-9217-288AF9FFA038}" dt="2020-07-24T11:20:21.817" v="4" actId="3064"/>
        <pc:sldMkLst>
          <pc:docMk/>
          <pc:sldMk cId="2437387074" sldId="3148"/>
        </pc:sldMkLst>
        <pc:spChg chg="mod">
          <ac:chgData name="Marbahun" userId="f9980d50-8f48-457e-a9e2-6a97b313c7f2" providerId="ADAL" clId="{9DA7710E-57B8-4A71-9217-288AF9FFA038}" dt="2020-07-24T11:20:14.377" v="3" actId="403"/>
          <ac:spMkLst>
            <pc:docMk/>
            <pc:sldMk cId="2437387074" sldId="3148"/>
            <ac:spMk id="20" creationId="{32B0C635-1B84-4CD6-A99C-7A10B6B7A52E}"/>
          </ac:spMkLst>
        </pc:spChg>
        <pc:spChg chg="mod">
          <ac:chgData name="Marbahun" userId="f9980d50-8f48-457e-a9e2-6a97b313c7f2" providerId="ADAL" clId="{9DA7710E-57B8-4A71-9217-288AF9FFA038}" dt="2020-07-24T11:20:14.377" v="3" actId="403"/>
          <ac:spMkLst>
            <pc:docMk/>
            <pc:sldMk cId="2437387074" sldId="3148"/>
            <ac:spMk id="23" creationId="{3D6A330C-5FF9-4566-B165-CE98EE23DD27}"/>
          </ac:spMkLst>
        </pc:spChg>
        <pc:spChg chg="mod">
          <ac:chgData name="Marbahun" userId="f9980d50-8f48-457e-a9e2-6a97b313c7f2" providerId="ADAL" clId="{9DA7710E-57B8-4A71-9217-288AF9FFA038}" dt="2020-07-24T11:20:14.377" v="3" actId="403"/>
          <ac:spMkLst>
            <pc:docMk/>
            <pc:sldMk cId="2437387074" sldId="3148"/>
            <ac:spMk id="25" creationId="{111875D9-F7F4-4E82-9C1A-9F42C0DD9006}"/>
          </ac:spMkLst>
        </pc:spChg>
        <pc:spChg chg="mod">
          <ac:chgData name="Marbahun" userId="f9980d50-8f48-457e-a9e2-6a97b313c7f2" providerId="ADAL" clId="{9DA7710E-57B8-4A71-9217-288AF9FFA038}" dt="2020-07-24T11:20:14.377" v="3" actId="403"/>
          <ac:spMkLst>
            <pc:docMk/>
            <pc:sldMk cId="2437387074" sldId="3148"/>
            <ac:spMk id="26" creationId="{7153BC01-A983-4212-9369-AC358A73F498}"/>
          </ac:spMkLst>
        </pc:spChg>
        <pc:spChg chg="mod">
          <ac:chgData name="Marbahun" userId="f9980d50-8f48-457e-a9e2-6a97b313c7f2" providerId="ADAL" clId="{9DA7710E-57B8-4A71-9217-288AF9FFA038}" dt="2020-07-24T11:20:21.817" v="4" actId="3064"/>
          <ac:spMkLst>
            <pc:docMk/>
            <pc:sldMk cId="2437387074" sldId="3148"/>
            <ac:spMk id="27" creationId="{A5789FDB-804B-446F-9CF4-15494F68C2F9}"/>
          </ac:spMkLst>
        </pc:spChg>
        <pc:spChg chg="mod">
          <ac:chgData name="Marbahun" userId="f9980d50-8f48-457e-a9e2-6a97b313c7f2" providerId="ADAL" clId="{9DA7710E-57B8-4A71-9217-288AF9FFA038}" dt="2020-07-24T11:20:14.377" v="3" actId="403"/>
          <ac:spMkLst>
            <pc:docMk/>
            <pc:sldMk cId="2437387074" sldId="3148"/>
            <ac:spMk id="28" creationId="{DE9F2BD6-4693-4BD8-8997-6B548DB630E8}"/>
          </ac:spMkLst>
        </pc:spChg>
      </pc:sldChg>
    </pc:docChg>
  </pc:docChgLst>
  <pc:docChgLst>
    <pc:chgData name="Chris Testa-O Neill" userId="5bbc7867-2897-41b3-9195-1c81bf62a82b" providerId="ADAL" clId="{DA7872D3-D8B5-4C67-9EB9-916F7550B051}"/>
    <pc:docChg chg="undo custSel addSld delSld modSld delMainMaster addSection modSection">
      <pc:chgData name="Chris Testa-O Neill" userId="5bbc7867-2897-41b3-9195-1c81bf62a82b" providerId="ADAL" clId="{DA7872D3-D8B5-4C67-9EB9-916F7550B051}" dt="2021-03-22T09:56:05.837" v="10646" actId="20577"/>
      <pc:docMkLst>
        <pc:docMk/>
      </pc:docMkLst>
      <pc:sldChg chg="addSp delSp modSp mod modNotesTx">
        <pc:chgData name="Chris Testa-O Neill" userId="5bbc7867-2897-41b3-9195-1c81bf62a82b" providerId="ADAL" clId="{DA7872D3-D8B5-4C67-9EB9-916F7550B051}" dt="2021-03-19T13:41:02.582" v="10581" actId="20577"/>
        <pc:sldMkLst>
          <pc:docMk/>
          <pc:sldMk cId="2968836778" sldId="632"/>
        </pc:sldMkLst>
        <pc:spChg chg="mod">
          <ac:chgData name="Chris Testa-O Neill" userId="5bbc7867-2897-41b3-9195-1c81bf62a82b" providerId="ADAL" clId="{DA7872D3-D8B5-4C67-9EB9-916F7550B051}" dt="2021-03-15T13:04:31.788" v="206" actId="20577"/>
          <ac:spMkLst>
            <pc:docMk/>
            <pc:sldMk cId="2968836778" sldId="632"/>
            <ac:spMk id="23" creationId="{00000000-0000-0000-0000-000000000000}"/>
          </ac:spMkLst>
        </pc:spChg>
        <pc:spChg chg="del">
          <ac:chgData name="Chris Testa-O Neill" userId="5bbc7867-2897-41b3-9195-1c81bf62a82b" providerId="ADAL" clId="{DA7872D3-D8B5-4C67-9EB9-916F7550B051}" dt="2021-03-15T12:59:51.630" v="31" actId="478"/>
          <ac:spMkLst>
            <pc:docMk/>
            <pc:sldMk cId="2968836778" sldId="632"/>
            <ac:spMk id="35" creationId="{9BA8607A-785D-420B-A174-D7F2C929BD83}"/>
          </ac:spMkLst>
        </pc:spChg>
        <pc:spChg chg="del">
          <ac:chgData name="Chris Testa-O Neill" userId="5bbc7867-2897-41b3-9195-1c81bf62a82b" providerId="ADAL" clId="{DA7872D3-D8B5-4C67-9EB9-916F7550B051}" dt="2021-03-15T12:59:51.630" v="31" actId="478"/>
          <ac:spMkLst>
            <pc:docMk/>
            <pc:sldMk cId="2968836778" sldId="632"/>
            <ac:spMk id="36" creationId="{D2A83FC4-7ED2-4728-85F9-F0977A4A97BB}"/>
          </ac:spMkLst>
        </pc:spChg>
        <pc:spChg chg="del">
          <ac:chgData name="Chris Testa-O Neill" userId="5bbc7867-2897-41b3-9195-1c81bf62a82b" providerId="ADAL" clId="{DA7872D3-D8B5-4C67-9EB9-916F7550B051}" dt="2021-03-15T12:59:51.630" v="31" actId="478"/>
          <ac:spMkLst>
            <pc:docMk/>
            <pc:sldMk cId="2968836778" sldId="632"/>
            <ac:spMk id="37" creationId="{7D004844-DCFC-4ED9-A0EC-CE9EDB9DA3BA}"/>
          </ac:spMkLst>
        </pc:spChg>
        <pc:spChg chg="del">
          <ac:chgData name="Chris Testa-O Neill" userId="5bbc7867-2897-41b3-9195-1c81bf62a82b" providerId="ADAL" clId="{DA7872D3-D8B5-4C67-9EB9-916F7550B051}" dt="2021-03-15T12:59:51.630" v="31" actId="478"/>
          <ac:spMkLst>
            <pc:docMk/>
            <pc:sldMk cId="2968836778" sldId="632"/>
            <ac:spMk id="38" creationId="{BC5BDA57-A9D0-4B36-843C-D38BE0A4E0B3}"/>
          </ac:spMkLst>
        </pc:spChg>
        <pc:spChg chg="del">
          <ac:chgData name="Chris Testa-O Neill" userId="5bbc7867-2897-41b3-9195-1c81bf62a82b" providerId="ADAL" clId="{DA7872D3-D8B5-4C67-9EB9-916F7550B051}" dt="2021-03-15T12:59:51.630" v="31" actId="478"/>
          <ac:spMkLst>
            <pc:docMk/>
            <pc:sldMk cId="2968836778" sldId="632"/>
            <ac:spMk id="39" creationId="{823E6672-1992-4B94-916F-D560F4F3AA4E}"/>
          </ac:spMkLst>
        </pc:spChg>
        <pc:picChg chg="add mod">
          <ac:chgData name="Chris Testa-O Neill" userId="5bbc7867-2897-41b3-9195-1c81bf62a82b" providerId="ADAL" clId="{DA7872D3-D8B5-4C67-9EB9-916F7550B051}" dt="2021-03-15T12:59:56.215" v="33" actId="1076"/>
          <ac:picMkLst>
            <pc:docMk/>
            <pc:sldMk cId="2968836778" sldId="632"/>
            <ac:picMk id="2" creationId="{C6B6ECCF-699A-4400-898D-96C5E84FA6C5}"/>
          </ac:picMkLst>
        </pc:picChg>
        <pc:picChg chg="del">
          <ac:chgData name="Chris Testa-O Neill" userId="5bbc7867-2897-41b3-9195-1c81bf62a82b" providerId="ADAL" clId="{DA7872D3-D8B5-4C67-9EB9-916F7550B051}" dt="2021-03-15T12:59:51.630" v="31" actId="478"/>
          <ac:picMkLst>
            <pc:docMk/>
            <pc:sldMk cId="2968836778" sldId="632"/>
            <ac:picMk id="53" creationId="{461B9504-69F8-474A-8D7F-F60831A17690}"/>
          </ac:picMkLst>
        </pc:picChg>
        <pc:picChg chg="del">
          <ac:chgData name="Chris Testa-O Neill" userId="5bbc7867-2897-41b3-9195-1c81bf62a82b" providerId="ADAL" clId="{DA7872D3-D8B5-4C67-9EB9-916F7550B051}" dt="2021-03-15T12:59:51.630" v="31" actId="478"/>
          <ac:picMkLst>
            <pc:docMk/>
            <pc:sldMk cId="2968836778" sldId="632"/>
            <ac:picMk id="55" creationId="{AD05126C-4FAD-46A6-B232-8E61785BB2DA}"/>
          </ac:picMkLst>
        </pc:picChg>
        <pc:picChg chg="del">
          <ac:chgData name="Chris Testa-O Neill" userId="5bbc7867-2897-41b3-9195-1c81bf62a82b" providerId="ADAL" clId="{DA7872D3-D8B5-4C67-9EB9-916F7550B051}" dt="2021-03-15T12:59:51.630" v="31" actId="478"/>
          <ac:picMkLst>
            <pc:docMk/>
            <pc:sldMk cId="2968836778" sldId="632"/>
            <ac:picMk id="57" creationId="{9D3A8C89-F7B1-4191-ACE8-F36E443C2E60}"/>
          </ac:picMkLst>
        </pc:picChg>
        <pc:picChg chg="del">
          <ac:chgData name="Chris Testa-O Neill" userId="5bbc7867-2897-41b3-9195-1c81bf62a82b" providerId="ADAL" clId="{DA7872D3-D8B5-4C67-9EB9-916F7550B051}" dt="2021-03-15T12:59:51.630" v="31" actId="478"/>
          <ac:picMkLst>
            <pc:docMk/>
            <pc:sldMk cId="2968836778" sldId="632"/>
            <ac:picMk id="59" creationId="{40E3B483-8F67-48F1-B615-F15D964A3A82}"/>
          </ac:picMkLst>
        </pc:picChg>
        <pc:picChg chg="del">
          <ac:chgData name="Chris Testa-O Neill" userId="5bbc7867-2897-41b3-9195-1c81bf62a82b" providerId="ADAL" clId="{DA7872D3-D8B5-4C67-9EB9-916F7550B051}" dt="2021-03-15T12:59:51.630" v="31" actId="478"/>
          <ac:picMkLst>
            <pc:docMk/>
            <pc:sldMk cId="2968836778" sldId="632"/>
            <ac:picMk id="61" creationId="{4C4A1C7E-DC00-41E4-8675-771A3EE7E439}"/>
          </ac:picMkLst>
        </pc:picChg>
      </pc:sldChg>
      <pc:sldChg chg="modSp mod">
        <pc:chgData name="Chris Testa-O Neill" userId="5bbc7867-2897-41b3-9195-1c81bf62a82b" providerId="ADAL" clId="{DA7872D3-D8B5-4C67-9EB9-916F7550B051}" dt="2021-03-16T11:47:36.404" v="1853" actId="20577"/>
        <pc:sldMkLst>
          <pc:docMk/>
          <pc:sldMk cId="2062531052" sldId="670"/>
        </pc:sldMkLst>
        <pc:graphicFrameChg chg="mod modGraphic">
          <ac:chgData name="Chris Testa-O Neill" userId="5bbc7867-2897-41b3-9195-1c81bf62a82b" providerId="ADAL" clId="{DA7872D3-D8B5-4C67-9EB9-916F7550B051}" dt="2021-03-16T11:47:36.404" v="1853" actId="20577"/>
          <ac:graphicFrameMkLst>
            <pc:docMk/>
            <pc:sldMk cId="2062531052" sldId="670"/>
            <ac:graphicFrameMk id="8" creationId="{00000000-0000-0000-0000-000000000000}"/>
          </ac:graphicFrameMkLst>
        </pc:graphicFrameChg>
      </pc:sldChg>
      <pc:sldChg chg="add del">
        <pc:chgData name="Chris Testa-O Neill" userId="5bbc7867-2897-41b3-9195-1c81bf62a82b" providerId="ADAL" clId="{DA7872D3-D8B5-4C67-9EB9-916F7550B051}" dt="2021-03-16T09:53:31.395" v="367" actId="47"/>
        <pc:sldMkLst>
          <pc:docMk/>
          <pc:sldMk cId="1032194385" sldId="678"/>
        </pc:sldMkLst>
      </pc:sldChg>
      <pc:sldChg chg="add del">
        <pc:chgData name="Chris Testa-O Neill" userId="5bbc7867-2897-41b3-9195-1c81bf62a82b" providerId="ADAL" clId="{DA7872D3-D8B5-4C67-9EB9-916F7550B051}" dt="2021-03-16T09:53:31.395" v="367" actId="47"/>
        <pc:sldMkLst>
          <pc:docMk/>
          <pc:sldMk cId="2331031662" sldId="683"/>
        </pc:sldMkLst>
      </pc:sldChg>
      <pc:sldChg chg="add del">
        <pc:chgData name="Chris Testa-O Neill" userId="5bbc7867-2897-41b3-9195-1c81bf62a82b" providerId="ADAL" clId="{DA7872D3-D8B5-4C67-9EB9-916F7550B051}" dt="2021-03-16T09:53:31.395" v="367" actId="47"/>
        <pc:sldMkLst>
          <pc:docMk/>
          <pc:sldMk cId="2383713662" sldId="684"/>
        </pc:sldMkLst>
      </pc:sldChg>
      <pc:sldChg chg="del">
        <pc:chgData name="Chris Testa-O Neill" userId="5bbc7867-2897-41b3-9195-1c81bf62a82b" providerId="ADAL" clId="{DA7872D3-D8B5-4C67-9EB9-916F7550B051}" dt="2021-03-15T12:59:45.809" v="30" actId="47"/>
        <pc:sldMkLst>
          <pc:docMk/>
          <pc:sldMk cId="471599695" sldId="692"/>
        </pc:sldMkLst>
      </pc:sldChg>
      <pc:sldChg chg="del">
        <pc:chgData name="Chris Testa-O Neill" userId="5bbc7867-2897-41b3-9195-1c81bf62a82b" providerId="ADAL" clId="{DA7872D3-D8B5-4C67-9EB9-916F7550B051}" dt="2021-03-16T09:40:16.502" v="366" actId="2696"/>
        <pc:sldMkLst>
          <pc:docMk/>
          <pc:sldMk cId="1038087167" sldId="2098"/>
        </pc:sldMkLst>
      </pc:sldChg>
      <pc:sldChg chg="modSp mod modNotesTx">
        <pc:chgData name="Chris Testa-O Neill" userId="5bbc7867-2897-41b3-9195-1c81bf62a82b" providerId="ADAL" clId="{DA7872D3-D8B5-4C67-9EB9-916F7550B051}" dt="2021-03-19T11:41:37.645" v="10372"/>
        <pc:sldMkLst>
          <pc:docMk/>
          <pc:sldMk cId="3303394797" sldId="2098"/>
        </pc:sldMkLst>
        <pc:spChg chg="mod">
          <ac:chgData name="Chris Testa-O Neill" userId="5bbc7867-2897-41b3-9195-1c81bf62a82b" providerId="ADAL" clId="{DA7872D3-D8B5-4C67-9EB9-916F7550B051}" dt="2021-03-16T16:46:38.385" v="2967" actId="20577"/>
          <ac:spMkLst>
            <pc:docMk/>
            <pc:sldMk cId="3303394797" sldId="2098"/>
            <ac:spMk id="2" creationId="{DEAC32B5-AFDA-9B4B-BA59-7AA21ABD3ABB}"/>
          </ac:spMkLst>
        </pc:spChg>
      </pc:sldChg>
      <pc:sldChg chg="modSp mod">
        <pc:chgData name="Chris Testa-O Neill" userId="5bbc7867-2897-41b3-9195-1c81bf62a82b" providerId="ADAL" clId="{DA7872D3-D8B5-4C67-9EB9-916F7550B051}" dt="2021-03-16T10:07:28.205" v="680" actId="108"/>
        <pc:sldMkLst>
          <pc:docMk/>
          <pc:sldMk cId="1668424702" sldId="2580"/>
        </pc:sldMkLst>
        <pc:spChg chg="mod">
          <ac:chgData name="Chris Testa-O Neill" userId="5bbc7867-2897-41b3-9195-1c81bf62a82b" providerId="ADAL" clId="{DA7872D3-D8B5-4C67-9EB9-916F7550B051}" dt="2021-03-16T10:05:51.359" v="674" actId="108"/>
          <ac:spMkLst>
            <pc:docMk/>
            <pc:sldMk cId="1668424702" sldId="2580"/>
            <ac:spMk id="27" creationId="{F8FECC32-C532-4F9A-B029-0FE4D94076E0}"/>
          </ac:spMkLst>
        </pc:spChg>
        <pc:spChg chg="mod">
          <ac:chgData name="Chris Testa-O Neill" userId="5bbc7867-2897-41b3-9195-1c81bf62a82b" providerId="ADAL" clId="{DA7872D3-D8B5-4C67-9EB9-916F7550B051}" dt="2021-03-16T10:05:42.805" v="673" actId="108"/>
          <ac:spMkLst>
            <pc:docMk/>
            <pc:sldMk cId="1668424702" sldId="2580"/>
            <ac:spMk id="30" creationId="{FEB625CA-EC87-44C2-9BCF-5472AF365B3E}"/>
          </ac:spMkLst>
        </pc:spChg>
        <pc:spChg chg="mod">
          <ac:chgData name="Chris Testa-O Neill" userId="5bbc7867-2897-41b3-9195-1c81bf62a82b" providerId="ADAL" clId="{DA7872D3-D8B5-4C67-9EB9-916F7550B051}" dt="2021-03-16T10:06:11.390" v="676" actId="108"/>
          <ac:spMkLst>
            <pc:docMk/>
            <pc:sldMk cId="1668424702" sldId="2580"/>
            <ac:spMk id="35" creationId="{1AF87809-BA72-4A86-8884-EC3F60158E54}"/>
          </ac:spMkLst>
        </pc:spChg>
        <pc:spChg chg="mod">
          <ac:chgData name="Chris Testa-O Neill" userId="5bbc7867-2897-41b3-9195-1c81bf62a82b" providerId="ADAL" clId="{DA7872D3-D8B5-4C67-9EB9-916F7550B051}" dt="2021-03-16T10:06:30.634" v="678" actId="108"/>
          <ac:spMkLst>
            <pc:docMk/>
            <pc:sldMk cId="1668424702" sldId="2580"/>
            <ac:spMk id="53" creationId="{E53EC9F3-F187-4311-B893-109AB3353CFA}"/>
          </ac:spMkLst>
        </pc:spChg>
        <pc:spChg chg="mod">
          <ac:chgData name="Chris Testa-O Neill" userId="5bbc7867-2897-41b3-9195-1c81bf62a82b" providerId="ADAL" clId="{DA7872D3-D8B5-4C67-9EB9-916F7550B051}" dt="2021-03-16T10:07:28.205" v="680" actId="108"/>
          <ac:spMkLst>
            <pc:docMk/>
            <pc:sldMk cId="1668424702" sldId="2580"/>
            <ac:spMk id="62" creationId="{09D5AC2F-3816-46CF-A9D8-5B907C349B01}"/>
          </ac:spMkLst>
        </pc:spChg>
      </pc:sldChg>
      <pc:sldChg chg="addSp delSp modSp mod modNotesTx">
        <pc:chgData name="Chris Testa-O Neill" userId="5bbc7867-2897-41b3-9195-1c81bf62a82b" providerId="ADAL" clId="{DA7872D3-D8B5-4C67-9EB9-916F7550B051}" dt="2021-03-19T13:41:07.058" v="10582"/>
        <pc:sldMkLst>
          <pc:docMk/>
          <pc:sldMk cId="3308389375" sldId="2582"/>
        </pc:sldMkLst>
        <pc:spChg chg="mod">
          <ac:chgData name="Chris Testa-O Neill" userId="5bbc7867-2897-41b3-9195-1c81bf62a82b" providerId="ADAL" clId="{DA7872D3-D8B5-4C67-9EB9-916F7550B051}" dt="2021-03-16T12:50:43.769" v="2108" actId="1035"/>
          <ac:spMkLst>
            <pc:docMk/>
            <pc:sldMk cId="3308389375" sldId="2582"/>
            <ac:spMk id="5" creationId="{4ACE2B49-9782-40EA-A50A-77D77010AB49}"/>
          </ac:spMkLst>
        </pc:spChg>
        <pc:spChg chg="add mod">
          <ac:chgData name="Chris Testa-O Neill" userId="5bbc7867-2897-41b3-9195-1c81bf62a82b" providerId="ADAL" clId="{DA7872D3-D8B5-4C67-9EB9-916F7550B051}" dt="2021-03-16T12:53:50.194" v="2137" actId="20577"/>
          <ac:spMkLst>
            <pc:docMk/>
            <pc:sldMk cId="3308389375" sldId="2582"/>
            <ac:spMk id="6" creationId="{633E5841-6612-4BE7-88F5-3F66C8B7404F}"/>
          </ac:spMkLst>
        </pc:spChg>
        <pc:spChg chg="mod">
          <ac:chgData name="Chris Testa-O Neill" userId="5bbc7867-2897-41b3-9195-1c81bf62a82b" providerId="ADAL" clId="{DA7872D3-D8B5-4C67-9EB9-916F7550B051}" dt="2021-03-16T12:50:43.769" v="2108" actId="1035"/>
          <ac:spMkLst>
            <pc:docMk/>
            <pc:sldMk cId="3308389375" sldId="2582"/>
            <ac:spMk id="8" creationId="{234CB0E6-5595-4482-8B1D-FC79B7AFEE3D}"/>
          </ac:spMkLst>
        </pc:spChg>
        <pc:spChg chg="mod">
          <ac:chgData name="Chris Testa-O Neill" userId="5bbc7867-2897-41b3-9195-1c81bf62a82b" providerId="ADAL" clId="{DA7872D3-D8B5-4C67-9EB9-916F7550B051}" dt="2021-03-16T12:47:04.510" v="1891" actId="1036"/>
          <ac:spMkLst>
            <pc:docMk/>
            <pc:sldMk cId="3308389375" sldId="2582"/>
            <ac:spMk id="9" creationId="{6239EE5C-4EA3-4A63-810D-32B7BC9D231A}"/>
          </ac:spMkLst>
        </pc:spChg>
        <pc:picChg chg="add del mod">
          <ac:chgData name="Chris Testa-O Neill" userId="5bbc7867-2897-41b3-9195-1c81bf62a82b" providerId="ADAL" clId="{DA7872D3-D8B5-4C67-9EB9-916F7550B051}" dt="2021-03-16T12:50:16.190" v="2096" actId="478"/>
          <ac:picMkLst>
            <pc:docMk/>
            <pc:sldMk cId="3308389375" sldId="2582"/>
            <ac:picMk id="4" creationId="{897150DE-6947-4592-B871-7BF86641FD0E}"/>
          </ac:picMkLst>
        </pc:picChg>
        <pc:picChg chg="add mod">
          <ac:chgData name="Chris Testa-O Neill" userId="5bbc7867-2897-41b3-9195-1c81bf62a82b" providerId="ADAL" clId="{DA7872D3-D8B5-4C67-9EB9-916F7550B051}" dt="2021-03-16T12:50:53.947" v="2110" actId="1035"/>
          <ac:picMkLst>
            <pc:docMk/>
            <pc:sldMk cId="3308389375" sldId="2582"/>
            <ac:picMk id="7" creationId="{5F6E2B0E-2D24-4D2E-B9D4-1B4FEC75A5BB}"/>
          </ac:picMkLst>
        </pc:picChg>
        <pc:picChg chg="mod">
          <ac:chgData name="Chris Testa-O Neill" userId="5bbc7867-2897-41b3-9195-1c81bf62a82b" providerId="ADAL" clId="{DA7872D3-D8B5-4C67-9EB9-916F7550B051}" dt="2021-03-16T12:47:04.510" v="1891" actId="1036"/>
          <ac:picMkLst>
            <pc:docMk/>
            <pc:sldMk cId="3308389375" sldId="2582"/>
            <ac:picMk id="20" creationId="{316BD32B-224E-4D71-8E2D-465DE5A5DFE5}"/>
          </ac:picMkLst>
        </pc:picChg>
        <pc:picChg chg="mod">
          <ac:chgData name="Chris Testa-O Neill" userId="5bbc7867-2897-41b3-9195-1c81bf62a82b" providerId="ADAL" clId="{DA7872D3-D8B5-4C67-9EB9-916F7550B051}" dt="2021-03-16T12:50:43.769" v="2108" actId="1035"/>
          <ac:picMkLst>
            <pc:docMk/>
            <pc:sldMk cId="3308389375" sldId="2582"/>
            <ac:picMk id="24" creationId="{2EFD6DE7-D419-45E3-B160-9D548D25E798}"/>
          </ac:picMkLst>
        </pc:picChg>
        <pc:picChg chg="mod">
          <ac:chgData name="Chris Testa-O Neill" userId="5bbc7867-2897-41b3-9195-1c81bf62a82b" providerId="ADAL" clId="{DA7872D3-D8B5-4C67-9EB9-916F7550B051}" dt="2021-03-16T12:50:43.769" v="2108" actId="1035"/>
          <ac:picMkLst>
            <pc:docMk/>
            <pc:sldMk cId="3308389375" sldId="2582"/>
            <ac:picMk id="36" creationId="{2CE34AD6-4C66-411C-83B5-B435A5A78AFA}"/>
          </ac:picMkLst>
        </pc:picChg>
        <pc:cxnChg chg="add mod">
          <ac:chgData name="Chris Testa-O Neill" userId="5bbc7867-2897-41b3-9195-1c81bf62a82b" providerId="ADAL" clId="{DA7872D3-D8B5-4C67-9EB9-916F7550B051}" dt="2021-03-16T12:51:03.118" v="2112" actId="1036"/>
          <ac:cxnSpMkLst>
            <pc:docMk/>
            <pc:sldMk cId="3308389375" sldId="2582"/>
            <ac:cxnSpMk id="2" creationId="{AF341E48-D542-496D-B8AA-637E47A99261}"/>
          </ac:cxnSpMkLst>
        </pc:cxnChg>
        <pc:cxnChg chg="mod">
          <ac:chgData name="Chris Testa-O Neill" userId="5bbc7867-2897-41b3-9195-1c81bf62a82b" providerId="ADAL" clId="{DA7872D3-D8B5-4C67-9EB9-916F7550B051}" dt="2021-03-16T12:51:06.703" v="2114" actId="1035"/>
          <ac:cxnSpMkLst>
            <pc:docMk/>
            <pc:sldMk cId="3308389375" sldId="2582"/>
            <ac:cxnSpMk id="30" creationId="{78F5A553-9017-4422-A36F-A42E323D8D88}"/>
          </ac:cxnSpMkLst>
        </pc:cxnChg>
        <pc:cxnChg chg="mod">
          <ac:chgData name="Chris Testa-O Neill" userId="5bbc7867-2897-41b3-9195-1c81bf62a82b" providerId="ADAL" clId="{DA7872D3-D8B5-4C67-9EB9-916F7550B051}" dt="2021-03-16T12:51:12.615" v="2121" actId="1035"/>
          <ac:cxnSpMkLst>
            <pc:docMk/>
            <pc:sldMk cId="3308389375" sldId="2582"/>
            <ac:cxnSpMk id="31" creationId="{7D500727-6467-4BCD-AA23-6574060C765A}"/>
          </ac:cxnSpMkLst>
        </pc:cxnChg>
      </pc:sldChg>
      <pc:sldChg chg="add del">
        <pc:chgData name="Chris Testa-O Neill" userId="5bbc7867-2897-41b3-9195-1c81bf62a82b" providerId="ADAL" clId="{DA7872D3-D8B5-4C67-9EB9-916F7550B051}" dt="2021-03-16T09:53:31.395" v="367" actId="47"/>
        <pc:sldMkLst>
          <pc:docMk/>
          <pc:sldMk cId="3669334257" sldId="2606"/>
        </pc:sldMkLst>
      </pc:sldChg>
      <pc:sldChg chg="delSp modSp mod modNotesTx">
        <pc:chgData name="Chris Testa-O Neill" userId="5bbc7867-2897-41b3-9195-1c81bf62a82b" providerId="ADAL" clId="{DA7872D3-D8B5-4C67-9EB9-916F7550B051}" dt="2021-03-19T13:39:59.730" v="10554" actId="33524"/>
        <pc:sldMkLst>
          <pc:docMk/>
          <pc:sldMk cId="237335572" sldId="2615"/>
        </pc:sldMkLst>
        <pc:spChg chg="mod">
          <ac:chgData name="Chris Testa-O Neill" userId="5bbc7867-2897-41b3-9195-1c81bf62a82b" providerId="ADAL" clId="{DA7872D3-D8B5-4C67-9EB9-916F7550B051}" dt="2021-03-16T12:55:33.054" v="2176" actId="20577"/>
          <ac:spMkLst>
            <pc:docMk/>
            <pc:sldMk cId="237335572" sldId="2615"/>
            <ac:spMk id="6" creationId="{3ECE64AC-5614-4F8D-829D-B13045CF6C7F}"/>
          </ac:spMkLst>
        </pc:spChg>
        <pc:spChg chg="del">
          <ac:chgData name="Chris Testa-O Neill" userId="5bbc7867-2897-41b3-9195-1c81bf62a82b" providerId="ADAL" clId="{DA7872D3-D8B5-4C67-9EB9-916F7550B051}" dt="2021-03-16T12:54:57.989" v="2138" actId="478"/>
          <ac:spMkLst>
            <pc:docMk/>
            <pc:sldMk cId="237335572" sldId="2615"/>
            <ac:spMk id="7" creationId="{B29E5092-D847-435E-827A-D6EB09E28F51}"/>
          </ac:spMkLst>
        </pc:spChg>
        <pc:spChg chg="mod">
          <ac:chgData name="Chris Testa-O Neill" userId="5bbc7867-2897-41b3-9195-1c81bf62a82b" providerId="ADAL" clId="{DA7872D3-D8B5-4C67-9EB9-916F7550B051}" dt="2021-03-16T12:59:40.088" v="2357" actId="313"/>
          <ac:spMkLst>
            <pc:docMk/>
            <pc:sldMk cId="237335572" sldId="2615"/>
            <ac:spMk id="9" creationId="{DC3E30FF-8E44-47F8-B6E0-3AC4C738CE48}"/>
          </ac:spMkLst>
        </pc:spChg>
        <pc:spChg chg="del">
          <ac:chgData name="Chris Testa-O Neill" userId="5bbc7867-2897-41b3-9195-1c81bf62a82b" providerId="ADAL" clId="{DA7872D3-D8B5-4C67-9EB9-916F7550B051}" dt="2021-03-16T12:55:08.638" v="2140" actId="478"/>
          <ac:spMkLst>
            <pc:docMk/>
            <pc:sldMk cId="237335572" sldId="2615"/>
            <ac:spMk id="10" creationId="{870D9263-5A49-4AB9-80C0-B10DF3F2440C}"/>
          </ac:spMkLst>
        </pc:spChg>
        <pc:spChg chg="mod">
          <ac:chgData name="Chris Testa-O Neill" userId="5bbc7867-2897-41b3-9195-1c81bf62a82b" providerId="ADAL" clId="{DA7872D3-D8B5-4C67-9EB9-916F7550B051}" dt="2021-03-16T12:59:32.458" v="2356" actId="20577"/>
          <ac:spMkLst>
            <pc:docMk/>
            <pc:sldMk cId="237335572" sldId="2615"/>
            <ac:spMk id="18" creationId="{3B4629CD-0B11-4BD3-9ABA-B3DFAA47F77F}"/>
          </ac:spMkLst>
        </pc:spChg>
      </pc:sldChg>
      <pc:sldChg chg="modSp mod">
        <pc:chgData name="Chris Testa-O Neill" userId="5bbc7867-2897-41b3-9195-1c81bf62a82b" providerId="ADAL" clId="{DA7872D3-D8B5-4C67-9EB9-916F7550B051}" dt="2021-03-16T09:53:55.223" v="380" actId="20577"/>
        <pc:sldMkLst>
          <pc:docMk/>
          <pc:sldMk cId="176058127" sldId="2616"/>
        </pc:sldMkLst>
        <pc:spChg chg="mod">
          <ac:chgData name="Chris Testa-O Neill" userId="5bbc7867-2897-41b3-9195-1c81bf62a82b" providerId="ADAL" clId="{DA7872D3-D8B5-4C67-9EB9-916F7550B051}" dt="2021-03-16T09:53:55.223" v="380" actId="20577"/>
          <ac:spMkLst>
            <pc:docMk/>
            <pc:sldMk cId="176058127" sldId="2616"/>
            <ac:spMk id="3" creationId="{4E6DA6E8-0BCB-4C18-BE84-7EE92F6D52EF}"/>
          </ac:spMkLst>
        </pc:spChg>
      </pc:sldChg>
      <pc:sldChg chg="add del">
        <pc:chgData name="Chris Testa-O Neill" userId="5bbc7867-2897-41b3-9195-1c81bf62a82b" providerId="ADAL" clId="{DA7872D3-D8B5-4C67-9EB9-916F7550B051}" dt="2021-03-16T09:53:31.395" v="367" actId="47"/>
        <pc:sldMkLst>
          <pc:docMk/>
          <pc:sldMk cId="3750647355" sldId="2619"/>
        </pc:sldMkLst>
      </pc:sldChg>
      <pc:sldChg chg="modSp">
        <pc:chgData name="Chris Testa-O Neill" userId="5bbc7867-2897-41b3-9195-1c81bf62a82b" providerId="ADAL" clId="{DA7872D3-D8B5-4C67-9EB9-916F7550B051}" dt="2021-03-19T11:14:22.767" v="10348" actId="20577"/>
        <pc:sldMkLst>
          <pc:docMk/>
          <pc:sldMk cId="775050641" sldId="2620"/>
        </pc:sldMkLst>
        <pc:spChg chg="mod">
          <ac:chgData name="Chris Testa-O Neill" userId="5bbc7867-2897-41b3-9195-1c81bf62a82b" providerId="ADAL" clId="{DA7872D3-D8B5-4C67-9EB9-916F7550B051}" dt="2021-03-19T11:14:20.139" v="10346" actId="20577"/>
          <ac:spMkLst>
            <pc:docMk/>
            <pc:sldMk cId="775050641" sldId="2620"/>
            <ac:spMk id="3" creationId="{4EA0743C-930A-461C-88C6-2B2DEF2FC81E}"/>
          </ac:spMkLst>
        </pc:spChg>
        <pc:spChg chg="mod">
          <ac:chgData name="Chris Testa-O Neill" userId="5bbc7867-2897-41b3-9195-1c81bf62a82b" providerId="ADAL" clId="{DA7872D3-D8B5-4C67-9EB9-916F7550B051}" dt="2021-03-19T11:14:21.557" v="10347" actId="20577"/>
          <ac:spMkLst>
            <pc:docMk/>
            <pc:sldMk cId="775050641" sldId="2620"/>
            <ac:spMk id="14" creationId="{D0E84749-73DC-41BD-AD65-C56662692F15}"/>
          </ac:spMkLst>
        </pc:spChg>
        <pc:spChg chg="mod">
          <ac:chgData name="Chris Testa-O Neill" userId="5bbc7867-2897-41b3-9195-1c81bf62a82b" providerId="ADAL" clId="{DA7872D3-D8B5-4C67-9EB9-916F7550B051}" dt="2021-03-19T11:14:22.767" v="10348" actId="20577"/>
          <ac:spMkLst>
            <pc:docMk/>
            <pc:sldMk cId="775050641" sldId="2620"/>
            <ac:spMk id="15" creationId="{A44031F8-9467-4CC8-B37B-A13B3259D790}"/>
          </ac:spMkLst>
        </pc:spChg>
      </pc:sldChg>
      <pc:sldChg chg="add del">
        <pc:chgData name="Chris Testa-O Neill" userId="5bbc7867-2897-41b3-9195-1c81bf62a82b" providerId="ADAL" clId="{DA7872D3-D8B5-4C67-9EB9-916F7550B051}" dt="2021-03-16T09:53:31.395" v="367" actId="47"/>
        <pc:sldMkLst>
          <pc:docMk/>
          <pc:sldMk cId="1461119727" sldId="2621"/>
        </pc:sldMkLst>
      </pc:sldChg>
      <pc:sldChg chg="add del">
        <pc:chgData name="Chris Testa-O Neill" userId="5bbc7867-2897-41b3-9195-1c81bf62a82b" providerId="ADAL" clId="{DA7872D3-D8B5-4C67-9EB9-916F7550B051}" dt="2021-03-16T09:53:31.395" v="367" actId="47"/>
        <pc:sldMkLst>
          <pc:docMk/>
          <pc:sldMk cId="2492495045" sldId="2622"/>
        </pc:sldMkLst>
      </pc:sldChg>
      <pc:sldChg chg="add del">
        <pc:chgData name="Chris Testa-O Neill" userId="5bbc7867-2897-41b3-9195-1c81bf62a82b" providerId="ADAL" clId="{DA7872D3-D8B5-4C67-9EB9-916F7550B051}" dt="2021-03-16T09:53:31.395" v="367" actId="47"/>
        <pc:sldMkLst>
          <pc:docMk/>
          <pc:sldMk cId="1567468692" sldId="2624"/>
        </pc:sldMkLst>
      </pc:sldChg>
      <pc:sldChg chg="del">
        <pc:chgData name="Chris Testa-O Neill" userId="5bbc7867-2897-41b3-9195-1c81bf62a82b" providerId="ADAL" clId="{DA7872D3-D8B5-4C67-9EB9-916F7550B051}" dt="2021-03-15T12:59:44.917" v="29" actId="47"/>
        <pc:sldMkLst>
          <pc:docMk/>
          <pc:sldMk cId="3253142953" sldId="3128"/>
        </pc:sldMkLst>
      </pc:sldChg>
      <pc:sldChg chg="add del">
        <pc:chgData name="Chris Testa-O Neill" userId="5bbc7867-2897-41b3-9195-1c81bf62a82b" providerId="ADAL" clId="{DA7872D3-D8B5-4C67-9EB9-916F7550B051}" dt="2021-03-16T09:53:31.395" v="367" actId="47"/>
        <pc:sldMkLst>
          <pc:docMk/>
          <pc:sldMk cId="1653145148" sldId="3129"/>
        </pc:sldMkLst>
      </pc:sldChg>
      <pc:sldChg chg="add del">
        <pc:chgData name="Chris Testa-O Neill" userId="5bbc7867-2897-41b3-9195-1c81bf62a82b" providerId="ADAL" clId="{DA7872D3-D8B5-4C67-9EB9-916F7550B051}" dt="2021-03-16T09:53:31.395" v="367" actId="47"/>
        <pc:sldMkLst>
          <pc:docMk/>
          <pc:sldMk cId="862959459" sldId="3133"/>
        </pc:sldMkLst>
      </pc:sldChg>
      <pc:sldChg chg="addSp delSp modSp add del mod modNotesTx">
        <pc:chgData name="Chris Testa-O Neill" userId="5bbc7867-2897-41b3-9195-1c81bf62a82b" providerId="ADAL" clId="{DA7872D3-D8B5-4C67-9EB9-916F7550B051}" dt="2021-03-19T13:43:10.178" v="10643" actId="20577"/>
        <pc:sldMkLst>
          <pc:docMk/>
          <pc:sldMk cId="622456034" sldId="3139"/>
        </pc:sldMkLst>
        <pc:spChg chg="mod">
          <ac:chgData name="Chris Testa-O Neill" userId="5bbc7867-2897-41b3-9195-1c81bf62a82b" providerId="ADAL" clId="{DA7872D3-D8B5-4C67-9EB9-916F7550B051}" dt="2021-03-19T13:43:10.178" v="10643" actId="20577"/>
          <ac:spMkLst>
            <pc:docMk/>
            <pc:sldMk cId="622456034" sldId="3139"/>
            <ac:spMk id="3" creationId="{CD920A50-DABC-4ECA-873C-001C229B5CDF}"/>
          </ac:spMkLst>
        </pc:spChg>
        <pc:spChg chg="mod">
          <ac:chgData name="Chris Testa-O Neill" userId="5bbc7867-2897-41b3-9195-1c81bf62a82b" providerId="ADAL" clId="{DA7872D3-D8B5-4C67-9EB9-916F7550B051}" dt="2021-03-16T16:48:08.735" v="3107" actId="20577"/>
          <ac:spMkLst>
            <pc:docMk/>
            <pc:sldMk cId="622456034" sldId="3139"/>
            <ac:spMk id="14" creationId="{6E49C6F9-6A21-4783-B7EC-14C5A164AB2A}"/>
          </ac:spMkLst>
        </pc:spChg>
        <pc:spChg chg="mod">
          <ac:chgData name="Chris Testa-O Neill" userId="5bbc7867-2897-41b3-9195-1c81bf62a82b" providerId="ADAL" clId="{DA7872D3-D8B5-4C67-9EB9-916F7550B051}" dt="2021-03-16T16:48:13.439" v="3114" actId="20577"/>
          <ac:spMkLst>
            <pc:docMk/>
            <pc:sldMk cId="622456034" sldId="3139"/>
            <ac:spMk id="34" creationId="{00D7783D-20FF-486F-A56F-C93871C6AAB8}"/>
          </ac:spMkLst>
        </pc:spChg>
        <pc:spChg chg="mod">
          <ac:chgData name="Chris Testa-O Neill" userId="5bbc7867-2897-41b3-9195-1c81bf62a82b" providerId="ADAL" clId="{DA7872D3-D8B5-4C67-9EB9-916F7550B051}" dt="2021-03-16T16:48:16.920" v="3117" actId="6549"/>
          <ac:spMkLst>
            <pc:docMk/>
            <pc:sldMk cId="622456034" sldId="3139"/>
            <ac:spMk id="35" creationId="{BA02477F-F06D-4D9F-8D1B-76193C772BF5}"/>
          </ac:spMkLst>
        </pc:spChg>
        <pc:spChg chg="mod">
          <ac:chgData name="Chris Testa-O Neill" userId="5bbc7867-2897-41b3-9195-1c81bf62a82b" providerId="ADAL" clId="{DA7872D3-D8B5-4C67-9EB9-916F7550B051}" dt="2021-03-16T16:48:21.025" v="3118" actId="6549"/>
          <ac:spMkLst>
            <pc:docMk/>
            <pc:sldMk cId="622456034" sldId="3139"/>
            <ac:spMk id="36" creationId="{C5AD1CEA-42AD-40BE-AA49-21E68F0B5E91}"/>
          </ac:spMkLst>
        </pc:spChg>
        <pc:spChg chg="mod">
          <ac:chgData name="Chris Testa-O Neill" userId="5bbc7867-2897-41b3-9195-1c81bf62a82b" providerId="ADAL" clId="{DA7872D3-D8B5-4C67-9EB9-916F7550B051}" dt="2021-03-16T16:48:24.174" v="3119" actId="6549"/>
          <ac:spMkLst>
            <pc:docMk/>
            <pc:sldMk cId="622456034" sldId="3139"/>
            <ac:spMk id="37" creationId="{CB88E290-015D-4642-A8DC-304D6825EF04}"/>
          </ac:spMkLst>
        </pc:spChg>
        <pc:picChg chg="add del">
          <ac:chgData name="Chris Testa-O Neill" userId="5bbc7867-2897-41b3-9195-1c81bf62a82b" providerId="ADAL" clId="{DA7872D3-D8B5-4C67-9EB9-916F7550B051}" dt="2021-03-16T16:50:38.839" v="3138" actId="478"/>
          <ac:picMkLst>
            <pc:docMk/>
            <pc:sldMk cId="622456034" sldId="3139"/>
            <ac:picMk id="11" creationId="{7B7AF7AC-C1A7-4C4A-8AB4-9309FFCF28FC}"/>
          </ac:picMkLst>
        </pc:picChg>
        <pc:picChg chg="del mod">
          <ac:chgData name="Chris Testa-O Neill" userId="5bbc7867-2897-41b3-9195-1c81bf62a82b" providerId="ADAL" clId="{DA7872D3-D8B5-4C67-9EB9-916F7550B051}" dt="2021-03-16T16:50:41.805" v="3140" actId="478"/>
          <ac:picMkLst>
            <pc:docMk/>
            <pc:sldMk cId="622456034" sldId="3139"/>
            <ac:picMk id="2050" creationId="{50348C0B-5E32-4496-AB2C-E69618DC6435}"/>
          </ac:picMkLst>
        </pc:picChg>
      </pc:sldChg>
      <pc:sldChg chg="addSp">
        <pc:chgData name="Chris Testa-O Neill" userId="5bbc7867-2897-41b3-9195-1c81bf62a82b" providerId="ADAL" clId="{DA7872D3-D8B5-4C67-9EB9-916F7550B051}" dt="2021-03-16T16:50:17.438" v="3132"/>
        <pc:sldMkLst>
          <pc:docMk/>
          <pc:sldMk cId="3715132598" sldId="3139"/>
        </pc:sldMkLst>
        <pc:picChg chg="add">
          <ac:chgData name="Chris Testa-O Neill" userId="5bbc7867-2897-41b3-9195-1c81bf62a82b" providerId="ADAL" clId="{DA7872D3-D8B5-4C67-9EB9-916F7550B051}" dt="2021-03-16T16:50:17.438" v="3132"/>
          <ac:picMkLst>
            <pc:docMk/>
            <pc:sldMk cId="3715132598" sldId="3139"/>
            <ac:picMk id="2050" creationId="{50348C0B-5E32-4496-AB2C-E69618DC6435}"/>
          </ac:picMkLst>
        </pc:picChg>
      </pc:sldChg>
      <pc:sldChg chg="add del">
        <pc:chgData name="Chris Testa-O Neill" userId="5bbc7867-2897-41b3-9195-1c81bf62a82b" providerId="ADAL" clId="{DA7872D3-D8B5-4C67-9EB9-916F7550B051}" dt="2021-03-16T09:40:04.909" v="365" actId="2696"/>
        <pc:sldMkLst>
          <pc:docMk/>
          <pc:sldMk cId="3814826435" sldId="3139"/>
        </pc:sldMkLst>
      </pc:sldChg>
      <pc:sldChg chg="add del">
        <pc:chgData name="Chris Testa-O Neill" userId="5bbc7867-2897-41b3-9195-1c81bf62a82b" providerId="ADAL" clId="{DA7872D3-D8B5-4C67-9EB9-916F7550B051}" dt="2021-03-16T09:40:04.909" v="365" actId="2696"/>
        <pc:sldMkLst>
          <pc:docMk/>
          <pc:sldMk cId="1012871446" sldId="3140"/>
        </pc:sldMkLst>
      </pc:sldChg>
      <pc:sldChg chg="addSp">
        <pc:chgData name="Chris Testa-O Neill" userId="5bbc7867-2897-41b3-9195-1c81bf62a82b" providerId="ADAL" clId="{DA7872D3-D8B5-4C67-9EB9-916F7550B051}" dt="2021-03-16T16:50:11.778" v="3130"/>
        <pc:sldMkLst>
          <pc:docMk/>
          <pc:sldMk cId="2839248295" sldId="3140"/>
        </pc:sldMkLst>
        <pc:picChg chg="add">
          <ac:chgData name="Chris Testa-O Neill" userId="5bbc7867-2897-41b3-9195-1c81bf62a82b" providerId="ADAL" clId="{DA7872D3-D8B5-4C67-9EB9-916F7550B051}" dt="2021-03-16T16:50:11.778" v="3130"/>
          <ac:picMkLst>
            <pc:docMk/>
            <pc:sldMk cId="2839248295" sldId="3140"/>
            <ac:picMk id="1026" creationId="{F59F28BD-1DDB-4985-93FD-109DA94255F5}"/>
          </ac:picMkLst>
        </pc:picChg>
      </pc:sldChg>
      <pc:sldChg chg="delSp modSp add del mod modNotesTx">
        <pc:chgData name="Chris Testa-O Neill" userId="5bbc7867-2897-41b3-9195-1c81bf62a82b" providerId="ADAL" clId="{DA7872D3-D8B5-4C67-9EB9-916F7550B051}" dt="2021-03-19T13:43:16.711" v="10644"/>
        <pc:sldMkLst>
          <pc:docMk/>
          <pc:sldMk cId="3952863254" sldId="3140"/>
        </pc:sldMkLst>
        <pc:spChg chg="mod">
          <ac:chgData name="Chris Testa-O Neill" userId="5bbc7867-2897-41b3-9195-1c81bf62a82b" providerId="ADAL" clId="{DA7872D3-D8B5-4C67-9EB9-916F7550B051}" dt="2021-03-19T13:43:16.711" v="10644"/>
          <ac:spMkLst>
            <pc:docMk/>
            <pc:sldMk cId="3952863254" sldId="3140"/>
            <ac:spMk id="2" creationId="{13132E07-EA82-4B83-B763-417B5945195C}"/>
          </ac:spMkLst>
        </pc:spChg>
        <pc:spChg chg="mod">
          <ac:chgData name="Chris Testa-O Neill" userId="5bbc7867-2897-41b3-9195-1c81bf62a82b" providerId="ADAL" clId="{DA7872D3-D8B5-4C67-9EB9-916F7550B051}" dt="2021-03-16T16:48:29.250" v="3120" actId="6549"/>
          <ac:spMkLst>
            <pc:docMk/>
            <pc:sldMk cId="3952863254" sldId="3140"/>
            <ac:spMk id="39" creationId="{7665639B-C094-4B51-954A-2A24F375CA96}"/>
          </ac:spMkLst>
        </pc:spChg>
        <pc:spChg chg="mod">
          <ac:chgData name="Chris Testa-O Neill" userId="5bbc7867-2897-41b3-9195-1c81bf62a82b" providerId="ADAL" clId="{DA7872D3-D8B5-4C67-9EB9-916F7550B051}" dt="2021-03-16T16:48:32.702" v="3121" actId="6549"/>
          <ac:spMkLst>
            <pc:docMk/>
            <pc:sldMk cId="3952863254" sldId="3140"/>
            <ac:spMk id="43" creationId="{9D6240B7-5101-4F93-B88C-314631BE51F4}"/>
          </ac:spMkLst>
        </pc:spChg>
        <pc:spChg chg="mod">
          <ac:chgData name="Chris Testa-O Neill" userId="5bbc7867-2897-41b3-9195-1c81bf62a82b" providerId="ADAL" clId="{DA7872D3-D8B5-4C67-9EB9-916F7550B051}" dt="2021-03-16T16:48:36.793" v="3122" actId="6549"/>
          <ac:spMkLst>
            <pc:docMk/>
            <pc:sldMk cId="3952863254" sldId="3140"/>
            <ac:spMk id="47" creationId="{F78FE366-0A8D-456E-BB5D-84917A2F1A76}"/>
          </ac:spMkLst>
        </pc:spChg>
        <pc:spChg chg="mod">
          <ac:chgData name="Chris Testa-O Neill" userId="5bbc7867-2897-41b3-9195-1c81bf62a82b" providerId="ADAL" clId="{DA7872D3-D8B5-4C67-9EB9-916F7550B051}" dt="2021-03-16T16:48:45.373" v="3129" actId="20577"/>
          <ac:spMkLst>
            <pc:docMk/>
            <pc:sldMk cId="3952863254" sldId="3140"/>
            <ac:spMk id="57" creationId="{381CD186-96D0-4440-9B5E-AC9EC70FDFCB}"/>
          </ac:spMkLst>
        </pc:spChg>
        <pc:spChg chg="mod">
          <ac:chgData name="Chris Testa-O Neill" userId="5bbc7867-2897-41b3-9195-1c81bf62a82b" providerId="ADAL" clId="{DA7872D3-D8B5-4C67-9EB9-916F7550B051}" dt="2021-03-16T16:52:50.693" v="3161" actId="20577"/>
          <ac:spMkLst>
            <pc:docMk/>
            <pc:sldMk cId="3952863254" sldId="3140"/>
            <ac:spMk id="59" creationId="{F60AD585-F32D-4DE4-963B-42BF4CE6A16C}"/>
          </ac:spMkLst>
        </pc:spChg>
        <pc:picChg chg="del">
          <ac:chgData name="Chris Testa-O Neill" userId="5bbc7867-2897-41b3-9195-1c81bf62a82b" providerId="ADAL" clId="{DA7872D3-D8B5-4C67-9EB9-916F7550B051}" dt="2021-03-16T16:50:49.796" v="3141" actId="478"/>
          <ac:picMkLst>
            <pc:docMk/>
            <pc:sldMk cId="3952863254" sldId="3140"/>
            <ac:picMk id="61" creationId="{8204DFC2-7832-4770-8E65-D0F9292C533F}"/>
          </ac:picMkLst>
        </pc:picChg>
        <pc:picChg chg="mod">
          <ac:chgData name="Chris Testa-O Neill" userId="5bbc7867-2897-41b3-9195-1c81bf62a82b" providerId="ADAL" clId="{DA7872D3-D8B5-4C67-9EB9-916F7550B051}" dt="2021-03-16T16:51:05.343" v="3145" actId="1076"/>
          <ac:picMkLst>
            <pc:docMk/>
            <pc:sldMk cId="3952863254" sldId="3140"/>
            <ac:picMk id="1026" creationId="{F59F28BD-1DDB-4985-93FD-109DA94255F5}"/>
          </ac:picMkLst>
        </pc:picChg>
      </pc:sldChg>
      <pc:sldChg chg="modSp mod modNotesTx">
        <pc:chgData name="Chris Testa-O Neill" userId="5bbc7867-2897-41b3-9195-1c81bf62a82b" providerId="ADAL" clId="{DA7872D3-D8B5-4C67-9EB9-916F7550B051}" dt="2021-03-22T09:56:05.837" v="10646" actId="20577"/>
        <pc:sldMkLst>
          <pc:docMk/>
          <pc:sldMk cId="1189570632" sldId="3143"/>
        </pc:sldMkLst>
        <pc:spChg chg="mod">
          <ac:chgData name="Chris Testa-O Neill" userId="5bbc7867-2897-41b3-9195-1c81bf62a82b" providerId="ADAL" clId="{DA7872D3-D8B5-4C67-9EB9-916F7550B051}" dt="2021-03-15T12:54:41.972" v="15" actId="1076"/>
          <ac:spMkLst>
            <pc:docMk/>
            <pc:sldMk cId="1189570632" sldId="3143"/>
            <ac:spMk id="4" creationId="{00000000-0000-0000-0000-000000000000}"/>
          </ac:spMkLst>
        </pc:spChg>
      </pc:sldChg>
      <pc:sldChg chg="modSp del mod">
        <pc:chgData name="Chris Testa-O Neill" userId="5bbc7867-2897-41b3-9195-1c81bf62a82b" providerId="ADAL" clId="{DA7872D3-D8B5-4C67-9EB9-916F7550B051}" dt="2021-03-15T17:19:18.444" v="219" actId="47"/>
        <pc:sldMkLst>
          <pc:docMk/>
          <pc:sldMk cId="4110395325" sldId="3144"/>
        </pc:sldMkLst>
        <pc:spChg chg="mod">
          <ac:chgData name="Chris Testa-O Neill" userId="5bbc7867-2897-41b3-9195-1c81bf62a82b" providerId="ADAL" clId="{DA7872D3-D8B5-4C67-9EB9-916F7550B051}" dt="2021-03-15T12:57:08.288" v="28"/>
          <ac:spMkLst>
            <pc:docMk/>
            <pc:sldMk cId="4110395325" sldId="3144"/>
            <ac:spMk id="3" creationId="{19A861FE-8FD4-479B-B9E4-39F6B5D842B6}"/>
          </ac:spMkLst>
        </pc:spChg>
      </pc:sldChg>
      <pc:sldChg chg="add del">
        <pc:chgData name="Chris Testa-O Neill" userId="5bbc7867-2897-41b3-9195-1c81bf62a82b" providerId="ADAL" clId="{DA7872D3-D8B5-4C67-9EB9-916F7550B051}" dt="2021-03-16T09:53:31.395" v="367" actId="47"/>
        <pc:sldMkLst>
          <pc:docMk/>
          <pc:sldMk cId="1144908145" sldId="3145"/>
        </pc:sldMkLst>
      </pc:sldChg>
      <pc:sldChg chg="add del">
        <pc:chgData name="Chris Testa-O Neill" userId="5bbc7867-2897-41b3-9195-1c81bf62a82b" providerId="ADAL" clId="{DA7872D3-D8B5-4C67-9EB9-916F7550B051}" dt="2021-03-16T09:53:31.395" v="367" actId="47"/>
        <pc:sldMkLst>
          <pc:docMk/>
          <pc:sldMk cId="2437387074" sldId="3148"/>
        </pc:sldMkLst>
      </pc:sldChg>
      <pc:sldChg chg="addSp modSp mod">
        <pc:chgData name="Chris Testa-O Neill" userId="5bbc7867-2897-41b3-9195-1c81bf62a82b" providerId="ADAL" clId="{DA7872D3-D8B5-4C67-9EB9-916F7550B051}" dt="2021-03-16T13:19:22.664" v="2578" actId="20577"/>
        <pc:sldMkLst>
          <pc:docMk/>
          <pc:sldMk cId="2590897230" sldId="3149"/>
        </pc:sldMkLst>
        <pc:spChg chg="add mod">
          <ac:chgData name="Chris Testa-O Neill" userId="5bbc7867-2897-41b3-9195-1c81bf62a82b" providerId="ADAL" clId="{DA7872D3-D8B5-4C67-9EB9-916F7550B051}" dt="2021-03-16T13:19:22.664" v="2578" actId="20577"/>
          <ac:spMkLst>
            <pc:docMk/>
            <pc:sldMk cId="2590897230" sldId="3149"/>
            <ac:spMk id="3" creationId="{103A33A5-F8FE-41DD-A0F9-14D199688F98}"/>
          </ac:spMkLst>
        </pc:spChg>
        <pc:spChg chg="mod">
          <ac:chgData name="Chris Testa-O Neill" userId="5bbc7867-2897-41b3-9195-1c81bf62a82b" providerId="ADAL" clId="{DA7872D3-D8B5-4C67-9EB9-916F7550B051}" dt="2021-03-16T09:55:38.124" v="388" actId="20577"/>
          <ac:spMkLst>
            <pc:docMk/>
            <pc:sldMk cId="2590897230" sldId="3149"/>
            <ac:spMk id="6" creationId="{3ECE64AC-5614-4F8D-829D-B13045CF6C7F}"/>
          </ac:spMkLst>
        </pc:spChg>
        <pc:spChg chg="mod">
          <ac:chgData name="Chris Testa-O Neill" userId="5bbc7867-2897-41b3-9195-1c81bf62a82b" providerId="ADAL" clId="{DA7872D3-D8B5-4C67-9EB9-916F7550B051}" dt="2021-03-16T09:55:46.973" v="404" actId="20577"/>
          <ac:spMkLst>
            <pc:docMk/>
            <pc:sldMk cId="2590897230" sldId="3149"/>
            <ac:spMk id="7" creationId="{B29E5092-D847-435E-827A-D6EB09E28F51}"/>
          </ac:spMkLst>
        </pc:spChg>
        <pc:spChg chg="mod">
          <ac:chgData name="Chris Testa-O Neill" userId="5bbc7867-2897-41b3-9195-1c81bf62a82b" providerId="ADAL" clId="{DA7872D3-D8B5-4C67-9EB9-916F7550B051}" dt="2021-03-16T13:18:57.751" v="2552" actId="14100"/>
          <ac:spMkLst>
            <pc:docMk/>
            <pc:sldMk cId="2590897230" sldId="3149"/>
            <ac:spMk id="9" creationId="{DC3E30FF-8E44-47F8-B6E0-3AC4C738CE48}"/>
          </ac:spMkLst>
        </pc:spChg>
        <pc:spChg chg="mod">
          <ac:chgData name="Chris Testa-O Neill" userId="5bbc7867-2897-41b3-9195-1c81bf62a82b" providerId="ADAL" clId="{DA7872D3-D8B5-4C67-9EB9-916F7550B051}" dt="2021-03-16T13:19:06.481" v="2554" actId="1076"/>
          <ac:spMkLst>
            <pc:docMk/>
            <pc:sldMk cId="2590897230" sldId="3149"/>
            <ac:spMk id="10" creationId="{870D9263-5A49-4AB9-80C0-B10DF3F2440C}"/>
          </ac:spMkLst>
        </pc:spChg>
        <pc:spChg chg="mod">
          <ac:chgData name="Chris Testa-O Neill" userId="5bbc7867-2897-41b3-9195-1c81bf62a82b" providerId="ADAL" clId="{DA7872D3-D8B5-4C67-9EB9-916F7550B051}" dt="2021-03-16T09:56:38.204" v="477" actId="20577"/>
          <ac:spMkLst>
            <pc:docMk/>
            <pc:sldMk cId="2590897230" sldId="3149"/>
            <ac:spMk id="11" creationId="{3C50BD9E-2ED8-4A14-A507-7CCFBCC91E76}"/>
          </ac:spMkLst>
        </pc:spChg>
      </pc:sldChg>
      <pc:sldChg chg="del">
        <pc:chgData name="Chris Testa-O Neill" userId="5bbc7867-2897-41b3-9195-1c81bf62a82b" providerId="ADAL" clId="{DA7872D3-D8B5-4C67-9EB9-916F7550B051}" dt="2021-03-16T13:00:45.953" v="2358" actId="47"/>
        <pc:sldMkLst>
          <pc:docMk/>
          <pc:sldMk cId="634613762" sldId="3150"/>
        </pc:sldMkLst>
      </pc:sldChg>
      <pc:sldChg chg="add del">
        <pc:chgData name="Chris Testa-O Neill" userId="5bbc7867-2897-41b3-9195-1c81bf62a82b" providerId="ADAL" clId="{DA7872D3-D8B5-4C67-9EB9-916F7550B051}" dt="2021-03-16T09:53:31.395" v="367" actId="47"/>
        <pc:sldMkLst>
          <pc:docMk/>
          <pc:sldMk cId="3662399335" sldId="3152"/>
        </pc:sldMkLst>
      </pc:sldChg>
      <pc:sldChg chg="add del">
        <pc:chgData name="Chris Testa-O Neill" userId="5bbc7867-2897-41b3-9195-1c81bf62a82b" providerId="ADAL" clId="{DA7872D3-D8B5-4C67-9EB9-916F7550B051}" dt="2021-03-16T09:53:31.395" v="367" actId="47"/>
        <pc:sldMkLst>
          <pc:docMk/>
          <pc:sldMk cId="3594075675" sldId="3153"/>
        </pc:sldMkLst>
      </pc:sldChg>
      <pc:sldChg chg="modSp del mod">
        <pc:chgData name="Chris Testa-O Neill" userId="5bbc7867-2897-41b3-9195-1c81bf62a82b" providerId="ADAL" clId="{DA7872D3-D8B5-4C67-9EB9-916F7550B051}" dt="2021-03-16T10:10:58.183" v="690" actId="47"/>
        <pc:sldMkLst>
          <pc:docMk/>
          <pc:sldMk cId="3846395091" sldId="3154"/>
        </pc:sldMkLst>
        <pc:spChg chg="mod">
          <ac:chgData name="Chris Testa-O Neill" userId="5bbc7867-2897-41b3-9195-1c81bf62a82b" providerId="ADAL" clId="{DA7872D3-D8B5-4C67-9EB9-916F7550B051}" dt="2021-03-15T12:56:24.922" v="24" actId="20577"/>
          <ac:spMkLst>
            <pc:docMk/>
            <pc:sldMk cId="3846395091" sldId="3154"/>
            <ac:spMk id="19" creationId="{5524A56A-00DC-4F1B-8F9D-8BF6FD3913EE}"/>
          </ac:spMkLst>
        </pc:spChg>
        <pc:spChg chg="mod">
          <ac:chgData name="Chris Testa-O Neill" userId="5bbc7867-2897-41b3-9195-1c81bf62a82b" providerId="ADAL" clId="{DA7872D3-D8B5-4C67-9EB9-916F7550B051}" dt="2021-03-15T12:56:33.306" v="25"/>
          <ac:spMkLst>
            <pc:docMk/>
            <pc:sldMk cId="3846395091" sldId="3154"/>
            <ac:spMk id="20" creationId="{3ACEAA1E-376B-4A71-8C67-2A76EFB06A61}"/>
          </ac:spMkLst>
        </pc:spChg>
        <pc:spChg chg="mod">
          <ac:chgData name="Chris Testa-O Neill" userId="5bbc7867-2897-41b3-9195-1c81bf62a82b" providerId="ADAL" clId="{DA7872D3-D8B5-4C67-9EB9-916F7550B051}" dt="2021-03-16T09:59:52.954" v="667" actId="21"/>
          <ac:spMkLst>
            <pc:docMk/>
            <pc:sldMk cId="3846395091" sldId="3154"/>
            <ac:spMk id="21" creationId="{780E9181-EFE5-48EA-9345-530A0730AC94}"/>
          </ac:spMkLst>
        </pc:spChg>
        <pc:spChg chg="mod">
          <ac:chgData name="Chris Testa-O Neill" userId="5bbc7867-2897-41b3-9195-1c81bf62a82b" providerId="ADAL" clId="{DA7872D3-D8B5-4C67-9EB9-916F7550B051}" dt="2021-03-16T10:01:46.475" v="670" actId="6549"/>
          <ac:spMkLst>
            <pc:docMk/>
            <pc:sldMk cId="3846395091" sldId="3154"/>
            <ac:spMk id="22" creationId="{BE7FE102-1F37-40AD-933E-2AAEBDD7FBBB}"/>
          </ac:spMkLst>
        </pc:spChg>
      </pc:sldChg>
      <pc:sldChg chg="add del">
        <pc:chgData name="Chris Testa-O Neill" userId="5bbc7867-2897-41b3-9195-1c81bf62a82b" providerId="ADAL" clId="{DA7872D3-D8B5-4C67-9EB9-916F7550B051}" dt="2021-03-16T09:53:31.395" v="367" actId="47"/>
        <pc:sldMkLst>
          <pc:docMk/>
          <pc:sldMk cId="526743495" sldId="3155"/>
        </pc:sldMkLst>
      </pc:sldChg>
      <pc:sldChg chg="add del">
        <pc:chgData name="Chris Testa-O Neill" userId="5bbc7867-2897-41b3-9195-1c81bf62a82b" providerId="ADAL" clId="{DA7872D3-D8B5-4C67-9EB9-916F7550B051}" dt="2021-03-16T09:53:31.395" v="367" actId="47"/>
        <pc:sldMkLst>
          <pc:docMk/>
          <pc:sldMk cId="3124118238" sldId="3156"/>
        </pc:sldMkLst>
      </pc:sldChg>
      <pc:sldChg chg="modSp del mod modNotesTx">
        <pc:chgData name="Chris Testa-O Neill" userId="5bbc7867-2897-41b3-9195-1c81bf62a82b" providerId="ADAL" clId="{DA7872D3-D8B5-4C67-9EB9-916F7550B051}" dt="2021-03-19T10:23:53.139" v="7157" actId="47"/>
        <pc:sldMkLst>
          <pc:docMk/>
          <pc:sldMk cId="1788879851" sldId="3157"/>
        </pc:sldMkLst>
        <pc:spChg chg="mod">
          <ac:chgData name="Chris Testa-O Neill" userId="5bbc7867-2897-41b3-9195-1c81bf62a82b" providerId="ADAL" clId="{DA7872D3-D8B5-4C67-9EB9-916F7550B051}" dt="2021-03-16T13:04:24.033" v="2434" actId="20577"/>
          <ac:spMkLst>
            <pc:docMk/>
            <pc:sldMk cId="1788879851" sldId="3157"/>
            <ac:spMk id="32" creationId="{6F30C2D2-037C-4F97-8B6F-C870BA5BECE9}"/>
          </ac:spMkLst>
        </pc:spChg>
        <pc:spChg chg="mod">
          <ac:chgData name="Chris Testa-O Neill" userId="5bbc7867-2897-41b3-9195-1c81bf62a82b" providerId="ADAL" clId="{DA7872D3-D8B5-4C67-9EB9-916F7550B051}" dt="2021-03-16T13:23:36.235" v="2714" actId="20577"/>
          <ac:spMkLst>
            <pc:docMk/>
            <pc:sldMk cId="1788879851" sldId="3157"/>
            <ac:spMk id="34" creationId="{F2CE9F32-726A-4A58-8DC8-0FD0A4F140FD}"/>
          </ac:spMkLst>
        </pc:spChg>
        <pc:spChg chg="mod">
          <ac:chgData name="Chris Testa-O Neill" userId="5bbc7867-2897-41b3-9195-1c81bf62a82b" providerId="ADAL" clId="{DA7872D3-D8B5-4C67-9EB9-916F7550B051}" dt="2021-03-16T13:27:21.912" v="2947" actId="20577"/>
          <ac:spMkLst>
            <pc:docMk/>
            <pc:sldMk cId="1788879851" sldId="3157"/>
            <ac:spMk id="36" creationId="{6E973A20-F8F2-48E5-BB13-7EA51C39995C}"/>
          </ac:spMkLst>
        </pc:spChg>
        <pc:spChg chg="mod">
          <ac:chgData name="Chris Testa-O Neill" userId="5bbc7867-2897-41b3-9195-1c81bf62a82b" providerId="ADAL" clId="{DA7872D3-D8B5-4C67-9EB9-916F7550B051}" dt="2021-03-16T13:28:43.272" v="2958" actId="6549"/>
          <ac:spMkLst>
            <pc:docMk/>
            <pc:sldMk cId="1788879851" sldId="3157"/>
            <ac:spMk id="38" creationId="{188E6351-5119-4305-B17B-FA03DEB26CDB}"/>
          </ac:spMkLst>
        </pc:spChg>
      </pc:sldChg>
      <pc:sldChg chg="addSp delSp modSp mod modNotesTx">
        <pc:chgData name="Chris Testa-O Neill" userId="5bbc7867-2897-41b3-9195-1c81bf62a82b" providerId="ADAL" clId="{DA7872D3-D8B5-4C67-9EB9-916F7550B051}" dt="2021-03-19T13:41:09.609" v="10583"/>
        <pc:sldMkLst>
          <pc:docMk/>
          <pc:sldMk cId="4065968634" sldId="3169"/>
        </pc:sldMkLst>
        <pc:spChg chg="mod">
          <ac:chgData name="Chris Testa-O Neill" userId="5bbc7867-2897-41b3-9195-1c81bf62a82b" providerId="ADAL" clId="{DA7872D3-D8B5-4C67-9EB9-916F7550B051}" dt="2021-03-16T09:22:49.537" v="307"/>
          <ac:spMkLst>
            <pc:docMk/>
            <pc:sldMk cId="4065968634" sldId="3169"/>
            <ac:spMk id="2" creationId="{87506FB1-ADCB-44A6-A586-4BE06B83C4E8}"/>
          </ac:spMkLst>
        </pc:spChg>
        <pc:spChg chg="mod">
          <ac:chgData name="Chris Testa-O Neill" userId="5bbc7867-2897-41b3-9195-1c81bf62a82b" providerId="ADAL" clId="{DA7872D3-D8B5-4C67-9EB9-916F7550B051}" dt="2021-03-16T09:29:36.246" v="336" actId="20577"/>
          <ac:spMkLst>
            <pc:docMk/>
            <pc:sldMk cId="4065968634" sldId="3169"/>
            <ac:spMk id="5" creationId="{3F05FDA1-1599-4684-A051-18A6974A3B6D}"/>
          </ac:spMkLst>
        </pc:spChg>
        <pc:spChg chg="mod">
          <ac:chgData name="Chris Testa-O Neill" userId="5bbc7867-2897-41b3-9195-1c81bf62a82b" providerId="ADAL" clId="{DA7872D3-D8B5-4C67-9EB9-916F7550B051}" dt="2021-03-16T09:23:14.985" v="310" actId="1076"/>
          <ac:spMkLst>
            <pc:docMk/>
            <pc:sldMk cId="4065968634" sldId="3169"/>
            <ac:spMk id="9" creationId="{A1816386-7E1E-4270-8B4A-6EA7D5C5C5B5}"/>
          </ac:spMkLst>
        </pc:spChg>
        <pc:spChg chg="mod">
          <ac:chgData name="Chris Testa-O Neill" userId="5bbc7867-2897-41b3-9195-1c81bf62a82b" providerId="ADAL" clId="{DA7872D3-D8B5-4C67-9EB9-916F7550B051}" dt="2021-03-16T09:23:18.781" v="311" actId="1076"/>
          <ac:spMkLst>
            <pc:docMk/>
            <pc:sldMk cId="4065968634" sldId="3169"/>
            <ac:spMk id="13" creationId="{CD955295-3D72-4DD9-8B50-C4F87D1B9584}"/>
          </ac:spMkLst>
        </pc:spChg>
        <pc:spChg chg="mod">
          <ac:chgData name="Chris Testa-O Neill" userId="5bbc7867-2897-41b3-9195-1c81bf62a82b" providerId="ADAL" clId="{DA7872D3-D8B5-4C67-9EB9-916F7550B051}" dt="2021-03-16T09:23:29.130" v="314" actId="1076"/>
          <ac:spMkLst>
            <pc:docMk/>
            <pc:sldMk cId="4065968634" sldId="3169"/>
            <ac:spMk id="17" creationId="{8065A673-3538-4221-88A1-56B69CC81480}"/>
          </ac:spMkLst>
        </pc:spChg>
        <pc:picChg chg="mod">
          <ac:chgData name="Chris Testa-O Neill" userId="5bbc7867-2897-41b3-9195-1c81bf62a82b" providerId="ADAL" clId="{DA7872D3-D8B5-4C67-9EB9-916F7550B051}" dt="2021-03-16T09:22:24.434" v="305" actId="1076"/>
          <ac:picMkLst>
            <pc:docMk/>
            <pc:sldMk cId="4065968634" sldId="3169"/>
            <ac:picMk id="3" creationId="{070FA962-E78F-4591-AD2B-82D422B0DD53}"/>
          </ac:picMkLst>
        </pc:picChg>
        <pc:picChg chg="add del mod">
          <ac:chgData name="Chris Testa-O Neill" userId="5bbc7867-2897-41b3-9195-1c81bf62a82b" providerId="ADAL" clId="{DA7872D3-D8B5-4C67-9EB9-916F7550B051}" dt="2021-03-16T09:26:21.930" v="322" actId="478"/>
          <ac:picMkLst>
            <pc:docMk/>
            <pc:sldMk cId="4065968634" sldId="3169"/>
            <ac:picMk id="4" creationId="{0F55E4F5-64BF-49FB-9348-21C141EDDA8A}"/>
          </ac:picMkLst>
        </pc:picChg>
        <pc:picChg chg="add mod">
          <ac:chgData name="Chris Testa-O Neill" userId="5bbc7867-2897-41b3-9195-1c81bf62a82b" providerId="ADAL" clId="{DA7872D3-D8B5-4C67-9EB9-916F7550B051}" dt="2021-03-16T09:27:04.535" v="326" actId="14100"/>
          <ac:picMkLst>
            <pc:docMk/>
            <pc:sldMk cId="4065968634" sldId="3169"/>
            <ac:picMk id="7" creationId="{9B5B0395-C4F9-4BCE-A8FC-D3314F129636}"/>
          </ac:picMkLst>
        </pc:picChg>
        <pc:picChg chg="mod">
          <ac:chgData name="Chris Testa-O Neill" userId="5bbc7867-2897-41b3-9195-1c81bf62a82b" providerId="ADAL" clId="{DA7872D3-D8B5-4C67-9EB9-916F7550B051}" dt="2021-03-16T09:22:27.270" v="306" actId="1076"/>
          <ac:picMkLst>
            <pc:docMk/>
            <pc:sldMk cId="4065968634" sldId="3169"/>
            <ac:picMk id="10" creationId="{01CE5D94-1DF8-4555-924F-2138FA52E250}"/>
          </ac:picMkLst>
        </pc:picChg>
        <pc:picChg chg="mod">
          <ac:chgData name="Chris Testa-O Neill" userId="5bbc7867-2897-41b3-9195-1c81bf62a82b" providerId="ADAL" clId="{DA7872D3-D8B5-4C67-9EB9-916F7550B051}" dt="2021-03-16T09:22:21.608" v="304" actId="1076"/>
          <ac:picMkLst>
            <pc:docMk/>
            <pc:sldMk cId="4065968634" sldId="3169"/>
            <ac:picMk id="37" creationId="{A8163481-9799-49B0-BF57-19F230212ACD}"/>
          </ac:picMkLst>
        </pc:picChg>
        <pc:picChg chg="mod">
          <ac:chgData name="Chris Testa-O Neill" userId="5bbc7867-2897-41b3-9195-1c81bf62a82b" providerId="ADAL" clId="{DA7872D3-D8B5-4C67-9EB9-916F7550B051}" dt="2021-03-16T09:22:03.409" v="301" actId="1035"/>
          <ac:picMkLst>
            <pc:docMk/>
            <pc:sldMk cId="4065968634" sldId="3169"/>
            <ac:picMk id="50" creationId="{F2287664-A6FD-4377-A57D-958599B02B75}"/>
          </ac:picMkLst>
        </pc:picChg>
      </pc:sldChg>
      <pc:sldChg chg="addSp delSp modSp mod modNotesTx">
        <pc:chgData name="Chris Testa-O Neill" userId="5bbc7867-2897-41b3-9195-1c81bf62a82b" providerId="ADAL" clId="{DA7872D3-D8B5-4C67-9EB9-916F7550B051}" dt="2021-03-19T13:41:12.113" v="10584"/>
        <pc:sldMkLst>
          <pc:docMk/>
          <pc:sldMk cId="2226993777" sldId="3170"/>
        </pc:sldMkLst>
        <pc:spChg chg="mod">
          <ac:chgData name="Chris Testa-O Neill" userId="5bbc7867-2897-41b3-9195-1c81bf62a82b" providerId="ADAL" clId="{DA7872D3-D8B5-4C67-9EB9-916F7550B051}" dt="2021-03-16T09:39:06.241" v="360" actId="20577"/>
          <ac:spMkLst>
            <pc:docMk/>
            <pc:sldMk cId="2226993777" sldId="3170"/>
            <ac:spMk id="23" creationId="{00000000-0000-0000-0000-000000000000}"/>
          </ac:spMkLst>
        </pc:spChg>
        <pc:picChg chg="del">
          <ac:chgData name="Chris Testa-O Neill" userId="5bbc7867-2897-41b3-9195-1c81bf62a82b" providerId="ADAL" clId="{DA7872D3-D8B5-4C67-9EB9-916F7550B051}" dt="2021-03-16T09:37:12.779" v="338" actId="478"/>
          <ac:picMkLst>
            <pc:docMk/>
            <pc:sldMk cId="2226993777" sldId="3170"/>
            <ac:picMk id="2" creationId="{C6B6ECCF-699A-4400-898D-96C5E84FA6C5}"/>
          </ac:picMkLst>
        </pc:picChg>
        <pc:picChg chg="add mod">
          <ac:chgData name="Chris Testa-O Neill" userId="5bbc7867-2897-41b3-9195-1c81bf62a82b" providerId="ADAL" clId="{DA7872D3-D8B5-4C67-9EB9-916F7550B051}" dt="2021-03-16T09:38:16.803" v="343" actId="1076"/>
          <ac:picMkLst>
            <pc:docMk/>
            <pc:sldMk cId="2226993777" sldId="3170"/>
            <ac:picMk id="4" creationId="{05C998F2-483D-4C2F-8B21-05C8D2F52F5D}"/>
          </ac:picMkLst>
        </pc:picChg>
      </pc:sldChg>
      <pc:sldChg chg="del">
        <pc:chgData name="Chris Testa-O Neill" userId="5bbc7867-2897-41b3-9195-1c81bf62a82b" providerId="ADAL" clId="{DA7872D3-D8B5-4C67-9EB9-916F7550B051}" dt="2021-03-16T09:30:02.571" v="337" actId="47"/>
        <pc:sldMkLst>
          <pc:docMk/>
          <pc:sldMk cId="2367249104" sldId="3170"/>
        </pc:sldMkLst>
      </pc:sldChg>
      <pc:sldChg chg="modSp mod modNotesTx">
        <pc:chgData name="Chris Testa-O Neill" userId="5bbc7867-2897-41b3-9195-1c81bf62a82b" providerId="ADAL" clId="{DA7872D3-D8B5-4C67-9EB9-916F7550B051}" dt="2021-03-19T13:41:15.798" v="10585"/>
        <pc:sldMkLst>
          <pc:docMk/>
          <pc:sldMk cId="3738243085" sldId="3204"/>
        </pc:sldMkLst>
        <pc:spChg chg="mod">
          <ac:chgData name="Chris Testa-O Neill" userId="5bbc7867-2897-41b3-9195-1c81bf62a82b" providerId="ADAL" clId="{DA7872D3-D8B5-4C67-9EB9-916F7550B051}" dt="2021-03-16T10:10:01.802" v="689" actId="108"/>
          <ac:spMkLst>
            <pc:docMk/>
            <pc:sldMk cId="3738243085" sldId="3204"/>
            <ac:spMk id="2" creationId="{00000000-0000-0000-0000-000000000000}"/>
          </ac:spMkLst>
        </pc:spChg>
        <pc:spChg chg="mod">
          <ac:chgData name="Chris Testa-O Neill" userId="5bbc7867-2897-41b3-9195-1c81bf62a82b" providerId="ADAL" clId="{DA7872D3-D8B5-4C67-9EB9-916F7550B051}" dt="2021-03-19T11:06:43.808" v="9891" actId="6549"/>
          <ac:spMkLst>
            <pc:docMk/>
            <pc:sldMk cId="3738243085" sldId="3204"/>
            <ac:spMk id="53" creationId="{5EBE6F68-F22F-4111-9FA7-70EB599F8841}"/>
          </ac:spMkLst>
        </pc:spChg>
        <pc:spChg chg="mod">
          <ac:chgData name="Chris Testa-O Neill" userId="5bbc7867-2897-41b3-9195-1c81bf62a82b" providerId="ADAL" clId="{DA7872D3-D8B5-4C67-9EB9-916F7550B051}" dt="2021-03-19T11:06:21.652" v="9888" actId="6549"/>
          <ac:spMkLst>
            <pc:docMk/>
            <pc:sldMk cId="3738243085" sldId="3204"/>
            <ac:spMk id="55" creationId="{1C7EA588-1622-4013-A626-A621E6403559}"/>
          </ac:spMkLst>
        </pc:spChg>
      </pc:sldChg>
      <pc:sldChg chg="modSp mod">
        <pc:chgData name="Chris Testa-O Neill" userId="5bbc7867-2897-41b3-9195-1c81bf62a82b" providerId="ADAL" clId="{DA7872D3-D8B5-4C67-9EB9-916F7550B051}" dt="2021-03-16T16:47:49.910" v="3098" actId="20577"/>
        <pc:sldMkLst>
          <pc:docMk/>
          <pc:sldMk cId="1670913922" sldId="3205"/>
        </pc:sldMkLst>
        <pc:spChg chg="mod">
          <ac:chgData name="Chris Testa-O Neill" userId="5bbc7867-2897-41b3-9195-1c81bf62a82b" providerId="ADAL" clId="{DA7872D3-D8B5-4C67-9EB9-916F7550B051}" dt="2021-03-16T16:47:49.910" v="3098" actId="20577"/>
          <ac:spMkLst>
            <pc:docMk/>
            <pc:sldMk cId="1670913922" sldId="3205"/>
            <ac:spMk id="3" creationId="{4E6DA6E8-0BCB-4C18-BE84-7EE92F6D52EF}"/>
          </ac:spMkLst>
        </pc:spChg>
      </pc:sldChg>
      <pc:sldChg chg="modSp mod modAnim modNotesTx">
        <pc:chgData name="Chris Testa-O Neill" userId="5bbc7867-2897-41b3-9195-1c81bf62a82b" providerId="ADAL" clId="{DA7872D3-D8B5-4C67-9EB9-916F7550B051}" dt="2021-03-19T13:42:16.651" v="10608" actId="113"/>
        <pc:sldMkLst>
          <pc:docMk/>
          <pc:sldMk cId="1505529349" sldId="3206"/>
        </pc:sldMkLst>
        <pc:spChg chg="mod">
          <ac:chgData name="Chris Testa-O Neill" userId="5bbc7867-2897-41b3-9195-1c81bf62a82b" providerId="ADAL" clId="{DA7872D3-D8B5-4C67-9EB9-916F7550B051}" dt="2021-03-19T10:23:26.651" v="7156" actId="20577"/>
          <ac:spMkLst>
            <pc:docMk/>
            <pc:sldMk cId="1505529349" sldId="3206"/>
            <ac:spMk id="2" creationId="{36766947-3F02-48BF-A456-13B4C0FFCF7F}"/>
          </ac:spMkLst>
        </pc:spChg>
        <pc:spChg chg="mod">
          <ac:chgData name="Chris Testa-O Neill" userId="5bbc7867-2897-41b3-9195-1c81bf62a82b" providerId="ADAL" clId="{DA7872D3-D8B5-4C67-9EB9-916F7550B051}" dt="2021-03-19T10:21:47.724" v="7126" actId="1076"/>
          <ac:spMkLst>
            <pc:docMk/>
            <pc:sldMk cId="1505529349" sldId="3206"/>
            <ac:spMk id="3" creationId="{4EA0743C-930A-461C-88C6-2B2DEF2FC81E}"/>
          </ac:spMkLst>
        </pc:spChg>
        <pc:spChg chg="mod">
          <ac:chgData name="Chris Testa-O Neill" userId="5bbc7867-2897-41b3-9195-1c81bf62a82b" providerId="ADAL" clId="{DA7872D3-D8B5-4C67-9EB9-916F7550B051}" dt="2021-03-19T10:22:35.051" v="7133" actId="113"/>
          <ac:spMkLst>
            <pc:docMk/>
            <pc:sldMk cId="1505529349" sldId="3206"/>
            <ac:spMk id="14" creationId="{D0E84749-73DC-41BD-AD65-C56662692F15}"/>
          </ac:spMkLst>
        </pc:spChg>
        <pc:spChg chg="mod">
          <ac:chgData name="Chris Testa-O Neill" userId="5bbc7867-2897-41b3-9195-1c81bf62a82b" providerId="ADAL" clId="{DA7872D3-D8B5-4C67-9EB9-916F7550B051}" dt="2021-03-19T10:23:09.772" v="7145" actId="20577"/>
          <ac:spMkLst>
            <pc:docMk/>
            <pc:sldMk cId="1505529349" sldId="3206"/>
            <ac:spMk id="15" creationId="{A44031F8-9467-4CC8-B37B-A13B3259D790}"/>
          </ac:spMkLst>
        </pc:spChg>
      </pc:sldChg>
      <pc:sldChg chg="modSp del mod">
        <pc:chgData name="Chris Testa-O Neill" userId="5bbc7867-2897-41b3-9195-1c81bf62a82b" providerId="ADAL" clId="{DA7872D3-D8B5-4C67-9EB9-916F7550B051}" dt="2021-03-19T11:48:19.525" v="10395" actId="47"/>
        <pc:sldMkLst>
          <pc:docMk/>
          <pc:sldMk cId="3820381435" sldId="3218"/>
        </pc:sldMkLst>
        <pc:spChg chg="mod">
          <ac:chgData name="Chris Testa-O Neill" userId="5bbc7867-2897-41b3-9195-1c81bf62a82b" providerId="ADAL" clId="{DA7872D3-D8B5-4C67-9EB9-916F7550B051}" dt="2021-03-19T11:46:18.198" v="10378" actId="14100"/>
          <ac:spMkLst>
            <pc:docMk/>
            <pc:sldMk cId="3820381435" sldId="3218"/>
            <ac:spMk id="6" creationId="{D608AD7D-3AA3-49D4-914A-C1F52195E34F}"/>
          </ac:spMkLst>
        </pc:spChg>
      </pc:sldChg>
      <pc:sldChg chg="addSp modSp del mod modNotes modNotesTx">
        <pc:chgData name="Chris Testa-O Neill" userId="5bbc7867-2897-41b3-9195-1c81bf62a82b" providerId="ADAL" clId="{DA7872D3-D8B5-4C67-9EB9-916F7550B051}" dt="2021-03-19T13:42:46.859" v="10611" actId="20577"/>
        <pc:sldMkLst>
          <pc:docMk/>
          <pc:sldMk cId="1432432288" sldId="3222"/>
        </pc:sldMkLst>
        <pc:spChg chg="mod">
          <ac:chgData name="Chris Testa-O Neill" userId="5bbc7867-2897-41b3-9195-1c81bf62a82b" providerId="ADAL" clId="{DA7872D3-D8B5-4C67-9EB9-916F7550B051}" dt="2021-03-19T13:42:46.859" v="10611" actId="20577"/>
          <ac:spMkLst>
            <pc:docMk/>
            <pc:sldMk cId="1432432288" sldId="3222"/>
            <ac:spMk id="2" creationId="{00000000-0000-0000-0000-000000000000}"/>
          </ac:spMkLst>
        </pc:spChg>
        <pc:spChg chg="add mod">
          <ac:chgData name="Chris Testa-O Neill" userId="5bbc7867-2897-41b3-9195-1c81bf62a82b" providerId="ADAL" clId="{DA7872D3-D8B5-4C67-9EB9-916F7550B051}" dt="2021-03-19T13:38:06.929" v="10519" actId="14100"/>
          <ac:spMkLst>
            <pc:docMk/>
            <pc:sldMk cId="1432432288" sldId="3222"/>
            <ac:spMk id="3" creationId="{26C709EA-3A35-4478-B7B2-8120F8400AD9}"/>
          </ac:spMkLst>
        </pc:spChg>
        <pc:spChg chg="add mod">
          <ac:chgData name="Chris Testa-O Neill" userId="5bbc7867-2897-41b3-9195-1c81bf62a82b" providerId="ADAL" clId="{DA7872D3-D8B5-4C67-9EB9-916F7550B051}" dt="2021-03-19T11:47:07.965" v="10383" actId="14100"/>
          <ac:spMkLst>
            <pc:docMk/>
            <pc:sldMk cId="1432432288" sldId="3222"/>
            <ac:spMk id="3" creationId="{E5F60B59-55A4-4643-8A73-2B5CB4455263}"/>
          </ac:spMkLst>
        </pc:spChg>
        <pc:spChg chg="mod">
          <ac:chgData name="Chris Testa-O Neill" userId="5bbc7867-2897-41b3-9195-1c81bf62a82b" providerId="ADAL" clId="{DA7872D3-D8B5-4C67-9EB9-916F7550B051}" dt="2021-03-19T13:38:04.161" v="10518" actId="14100"/>
          <ac:spMkLst>
            <pc:docMk/>
            <pc:sldMk cId="1432432288" sldId="3222"/>
            <ac:spMk id="10" creationId="{4EF74C86-118E-450F-8966-76F6364A2AD3}"/>
          </ac:spMkLst>
        </pc:spChg>
        <pc:spChg chg="mod">
          <ac:chgData name="Chris Testa-O Neill" userId="5bbc7867-2897-41b3-9195-1c81bf62a82b" providerId="ADAL" clId="{DA7872D3-D8B5-4C67-9EB9-916F7550B051}" dt="2021-03-19T13:38:12.150" v="10520" actId="14100"/>
          <ac:spMkLst>
            <pc:docMk/>
            <pc:sldMk cId="1432432288" sldId="3222"/>
            <ac:spMk id="11" creationId="{893BC966-3011-4AB1-A317-BBDF20FF73FB}"/>
          </ac:spMkLst>
        </pc:spChg>
        <pc:spChg chg="mod">
          <ac:chgData name="Chris Testa-O Neill" userId="5bbc7867-2897-41b3-9195-1c81bf62a82b" providerId="ADAL" clId="{DA7872D3-D8B5-4C67-9EB9-916F7550B051}" dt="2021-03-19T13:38:32.411" v="10524" actId="1076"/>
          <ac:spMkLst>
            <pc:docMk/>
            <pc:sldMk cId="1432432288" sldId="3222"/>
            <ac:spMk id="12" creationId="{ACFAB102-36EE-4D23-AC0D-9DB1468CD7A4}"/>
          </ac:spMkLst>
        </pc:spChg>
        <pc:picChg chg="mod">
          <ac:chgData name="Chris Testa-O Neill" userId="5bbc7867-2897-41b3-9195-1c81bf62a82b" providerId="ADAL" clId="{DA7872D3-D8B5-4C67-9EB9-916F7550B051}" dt="2021-03-19T13:38:32.411" v="10524" actId="1076"/>
          <ac:picMkLst>
            <pc:docMk/>
            <pc:sldMk cId="1432432288" sldId="3222"/>
            <ac:picMk id="4" creationId="{44953E43-CDB3-4C91-865F-DCB189CB27B3}"/>
          </ac:picMkLst>
        </pc:picChg>
      </pc:sldChg>
      <pc:sldMasterChg chg="del delSldLayout">
        <pc:chgData name="Chris Testa-O Neill" userId="5bbc7867-2897-41b3-9195-1c81bf62a82b" providerId="ADAL" clId="{DA7872D3-D8B5-4C67-9EB9-916F7550B051}" dt="2021-03-16T09:40:16.502" v="366" actId="2696"/>
        <pc:sldMasterMkLst>
          <pc:docMk/>
          <pc:sldMasterMk cId="2902629638" sldId="2147484663"/>
        </pc:sldMasterMkLst>
        <pc:sldLayoutChg chg="del">
          <pc:chgData name="Chris Testa-O Neill" userId="5bbc7867-2897-41b3-9195-1c81bf62a82b" providerId="ADAL" clId="{DA7872D3-D8B5-4C67-9EB9-916F7550B051}" dt="2021-03-16T09:40:16.502" v="366" actId="2696"/>
          <pc:sldLayoutMkLst>
            <pc:docMk/>
            <pc:sldMasterMk cId="2902629638" sldId="2147484663"/>
            <pc:sldLayoutMk cId="980602162" sldId="2147484664"/>
          </pc:sldLayoutMkLst>
        </pc:sldLayoutChg>
        <pc:sldLayoutChg chg="del">
          <pc:chgData name="Chris Testa-O Neill" userId="5bbc7867-2897-41b3-9195-1c81bf62a82b" providerId="ADAL" clId="{DA7872D3-D8B5-4C67-9EB9-916F7550B051}" dt="2021-03-16T09:40:16.502" v="366" actId="2696"/>
          <pc:sldLayoutMkLst>
            <pc:docMk/>
            <pc:sldMasterMk cId="2902629638" sldId="2147484663"/>
            <pc:sldLayoutMk cId="2355097207" sldId="2147484665"/>
          </pc:sldLayoutMkLst>
        </pc:sldLayoutChg>
        <pc:sldLayoutChg chg="del">
          <pc:chgData name="Chris Testa-O Neill" userId="5bbc7867-2897-41b3-9195-1c81bf62a82b" providerId="ADAL" clId="{DA7872D3-D8B5-4C67-9EB9-916F7550B051}" dt="2021-03-16T09:40:16.502" v="366" actId="2696"/>
          <pc:sldLayoutMkLst>
            <pc:docMk/>
            <pc:sldMasterMk cId="2902629638" sldId="2147484663"/>
            <pc:sldLayoutMk cId="4078501277" sldId="2147484666"/>
          </pc:sldLayoutMkLst>
        </pc:sldLayoutChg>
        <pc:sldLayoutChg chg="del">
          <pc:chgData name="Chris Testa-O Neill" userId="5bbc7867-2897-41b3-9195-1c81bf62a82b" providerId="ADAL" clId="{DA7872D3-D8B5-4C67-9EB9-916F7550B051}" dt="2021-03-16T09:40:16.502" v="366" actId="2696"/>
          <pc:sldLayoutMkLst>
            <pc:docMk/>
            <pc:sldMasterMk cId="2902629638" sldId="2147484663"/>
            <pc:sldLayoutMk cId="3913938510" sldId="2147484667"/>
          </pc:sldLayoutMkLst>
        </pc:sldLayoutChg>
        <pc:sldLayoutChg chg="del">
          <pc:chgData name="Chris Testa-O Neill" userId="5bbc7867-2897-41b3-9195-1c81bf62a82b" providerId="ADAL" clId="{DA7872D3-D8B5-4C67-9EB9-916F7550B051}" dt="2021-03-16T09:40:16.502" v="366" actId="2696"/>
          <pc:sldLayoutMkLst>
            <pc:docMk/>
            <pc:sldMasterMk cId="2902629638" sldId="2147484663"/>
            <pc:sldLayoutMk cId="1621262205" sldId="2147484668"/>
          </pc:sldLayoutMkLst>
        </pc:sldLayoutChg>
        <pc:sldLayoutChg chg="del">
          <pc:chgData name="Chris Testa-O Neill" userId="5bbc7867-2897-41b3-9195-1c81bf62a82b" providerId="ADAL" clId="{DA7872D3-D8B5-4C67-9EB9-916F7550B051}" dt="2021-03-16T09:40:16.502" v="366" actId="2696"/>
          <pc:sldLayoutMkLst>
            <pc:docMk/>
            <pc:sldMasterMk cId="2902629638" sldId="2147484663"/>
            <pc:sldLayoutMk cId="2498931676" sldId="2147484669"/>
          </pc:sldLayoutMkLst>
        </pc:sldLayoutChg>
        <pc:sldLayoutChg chg="del">
          <pc:chgData name="Chris Testa-O Neill" userId="5bbc7867-2897-41b3-9195-1c81bf62a82b" providerId="ADAL" clId="{DA7872D3-D8B5-4C67-9EB9-916F7550B051}" dt="2021-03-16T09:40:16.502" v="366" actId="2696"/>
          <pc:sldLayoutMkLst>
            <pc:docMk/>
            <pc:sldMasterMk cId="2902629638" sldId="2147484663"/>
            <pc:sldLayoutMk cId="1139022271" sldId="2147484670"/>
          </pc:sldLayoutMkLst>
        </pc:sldLayoutChg>
        <pc:sldLayoutChg chg="del">
          <pc:chgData name="Chris Testa-O Neill" userId="5bbc7867-2897-41b3-9195-1c81bf62a82b" providerId="ADAL" clId="{DA7872D3-D8B5-4C67-9EB9-916F7550B051}" dt="2021-03-16T09:40:16.502" v="366" actId="2696"/>
          <pc:sldLayoutMkLst>
            <pc:docMk/>
            <pc:sldMasterMk cId="2902629638" sldId="2147484663"/>
            <pc:sldLayoutMk cId="3164290221" sldId="2147484671"/>
          </pc:sldLayoutMkLst>
        </pc:sldLayoutChg>
        <pc:sldLayoutChg chg="del">
          <pc:chgData name="Chris Testa-O Neill" userId="5bbc7867-2897-41b3-9195-1c81bf62a82b" providerId="ADAL" clId="{DA7872D3-D8B5-4C67-9EB9-916F7550B051}" dt="2021-03-16T09:40:16.502" v="366" actId="2696"/>
          <pc:sldLayoutMkLst>
            <pc:docMk/>
            <pc:sldMasterMk cId="2902629638" sldId="2147484663"/>
            <pc:sldLayoutMk cId="2921678500" sldId="2147484672"/>
          </pc:sldLayoutMkLst>
        </pc:sldLayoutChg>
      </pc:sldMasterChg>
    </pc:docChg>
  </pc:docChgLst>
  <pc:docChgLst>
    <pc:chgData name="Mili Diengdoh" userId="S::mili.d@chillibreeze.com::4e667e83-9d62-4727-9cfb-ee24b16ffb56" providerId="AD" clId="Web-{D6391580-33F8-7195-D8F0-A9D4331C11D5}"/>
    <pc:docChg chg="modSld">
      <pc:chgData name="Mili Diengdoh" userId="S::mili.d@chillibreeze.com::4e667e83-9d62-4727-9cfb-ee24b16ffb56" providerId="AD" clId="Web-{D6391580-33F8-7195-D8F0-A9D4331C11D5}" dt="2020-07-17T05:30:45.847" v="7" actId="20577"/>
      <pc:docMkLst>
        <pc:docMk/>
      </pc:docMkLst>
      <pc:sldChg chg="modSp">
        <pc:chgData name="Mili Diengdoh" userId="S::mili.d@chillibreeze.com::4e667e83-9d62-4727-9cfb-ee24b16ffb56" providerId="AD" clId="Web-{D6391580-33F8-7195-D8F0-A9D4331C11D5}" dt="2020-07-17T05:30:42.847" v="5" actId="20577"/>
        <pc:sldMkLst>
          <pc:docMk/>
          <pc:sldMk cId="2590897230" sldId="3149"/>
        </pc:sldMkLst>
        <pc:spChg chg="mod">
          <ac:chgData name="Mili Diengdoh" userId="S::mili.d@chillibreeze.com::4e667e83-9d62-4727-9cfb-ee24b16ffb56" providerId="AD" clId="Web-{D6391580-33F8-7195-D8F0-A9D4331C11D5}" dt="2020-07-17T05:30:32.847" v="1" actId="20577"/>
          <ac:spMkLst>
            <pc:docMk/>
            <pc:sldMk cId="2590897230" sldId="3149"/>
            <ac:spMk id="8" creationId="{99B8738A-801B-4FBC-9C3F-43FD6E51C7EB}"/>
          </ac:spMkLst>
        </pc:spChg>
        <pc:spChg chg="mod">
          <ac:chgData name="Mili Diengdoh" userId="S::mili.d@chillibreeze.com::4e667e83-9d62-4727-9cfb-ee24b16ffb56" providerId="AD" clId="Web-{D6391580-33F8-7195-D8F0-A9D4331C11D5}" dt="2020-07-17T05:30:42.847" v="5" actId="20577"/>
          <ac:spMkLst>
            <pc:docMk/>
            <pc:sldMk cId="2590897230" sldId="3149"/>
            <ac:spMk id="11" creationId="{3C50BD9E-2ED8-4A14-A507-7CCFBCC91E76}"/>
          </ac:spMkLst>
        </pc:spChg>
      </pc:sldChg>
    </pc:docChg>
  </pc:docChgLst>
  <pc:docChgLst>
    <pc:chgData name="Chris Testa-O Neill" userId="5bbc7867-2897-41b3-9195-1c81bf62a82b" providerId="ADAL" clId="{1D421CF1-8CFA-40C1-851D-B478C6873A0A}"/>
    <pc:docChg chg="modSld">
      <pc:chgData name="Chris Testa-O Neill" userId="5bbc7867-2897-41b3-9195-1c81bf62a82b" providerId="ADAL" clId="{1D421CF1-8CFA-40C1-851D-B478C6873A0A}" dt="2021-04-20T19:47:20.203" v="1" actId="20577"/>
      <pc:docMkLst>
        <pc:docMk/>
      </pc:docMkLst>
      <pc:sldChg chg="modSp mod">
        <pc:chgData name="Chris Testa-O Neill" userId="5bbc7867-2897-41b3-9195-1c81bf62a82b" providerId="ADAL" clId="{1D421CF1-8CFA-40C1-851D-B478C6873A0A}" dt="2021-04-20T19:47:20.203" v="1" actId="20577"/>
        <pc:sldMkLst>
          <pc:docMk/>
          <pc:sldMk cId="1189570632" sldId="3143"/>
        </pc:sldMkLst>
        <pc:spChg chg="mod">
          <ac:chgData name="Chris Testa-O Neill" userId="5bbc7867-2897-41b3-9195-1c81bf62a82b" providerId="ADAL" clId="{1D421CF1-8CFA-40C1-851D-B478C6873A0A}" dt="2021-04-20T19:47:20.203" v="1" actId="20577"/>
          <ac:spMkLst>
            <pc:docMk/>
            <pc:sldMk cId="1189570632" sldId="3143"/>
            <ac:spMk id="4" creationId="{00000000-0000-0000-0000-000000000000}"/>
          </ac:spMkLst>
        </pc:spChg>
      </pc:sldChg>
    </pc:docChg>
  </pc:docChgLst>
  <pc:docChgLst>
    <pc:chgData name="Chris Testa-O Neill" userId="S::chtestao@microsoft.com::5bbc7867-2897-41b3-9195-1c81bf62a82b" providerId="AD" clId="Web-{2CB608E3-A236-4B4C-82C2-5BE1C2669E7C}"/>
    <pc:docChg chg="modSld">
      <pc:chgData name="Chris Testa-O Neill" userId="S::chtestao@microsoft.com::5bbc7867-2897-41b3-9195-1c81bf62a82b" providerId="AD" clId="Web-{2CB608E3-A236-4B4C-82C2-5BE1C2669E7C}" dt="2021-03-29T10:24:03.943" v="3" actId="20577"/>
      <pc:docMkLst>
        <pc:docMk/>
      </pc:docMkLst>
      <pc:sldChg chg="modSp">
        <pc:chgData name="Chris Testa-O Neill" userId="S::chtestao@microsoft.com::5bbc7867-2897-41b3-9195-1c81bf62a82b" providerId="AD" clId="Web-{2CB608E3-A236-4B4C-82C2-5BE1C2669E7C}" dt="2021-03-29T10:24:03.943" v="3" actId="20577"/>
        <pc:sldMkLst>
          <pc:docMk/>
          <pc:sldMk cId="775050641" sldId="2620"/>
        </pc:sldMkLst>
        <pc:spChg chg="mod">
          <ac:chgData name="Chris Testa-O Neill" userId="S::chtestao@microsoft.com::5bbc7867-2897-41b3-9195-1c81bf62a82b" providerId="AD" clId="Web-{2CB608E3-A236-4B4C-82C2-5BE1C2669E7C}" dt="2021-03-29T10:24:03.943" v="3" actId="20577"/>
          <ac:spMkLst>
            <pc:docMk/>
            <pc:sldMk cId="775050641" sldId="2620"/>
            <ac:spMk id="3" creationId="{4EA0743C-930A-461C-88C6-2B2DEF2FC8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7/20/2021 10:34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7/20/2021 10:33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Dataflow" TargetMode="External"/><Relationship Id="rId13" Type="http://schemas.openxmlformats.org/officeDocument/2006/relationships/hyperlink" Target="https://en.wikipedia.org/wiki/Apache_Spark#cite_note-8" TargetMode="External"/><Relationship Id="rId18" Type="http://schemas.openxmlformats.org/officeDocument/2006/relationships/hyperlink" Target="https://en.wikipedia.org/wiki/IPython" TargetMode="External"/><Relationship Id="rId3" Type="http://schemas.openxmlformats.org/officeDocument/2006/relationships/hyperlink" Target="https://en.wikipedia.org/wiki/Multiset" TargetMode="External"/><Relationship Id="rId7" Type="http://schemas.openxmlformats.org/officeDocument/2006/relationships/hyperlink" Target="https://en.wikipedia.org/wiki/Programming_paradigm" TargetMode="External"/><Relationship Id="rId12" Type="http://schemas.openxmlformats.org/officeDocument/2006/relationships/hyperlink" Target="https://en.wikipedia.org/wiki/Shared_memory" TargetMode="External"/><Relationship Id="rId17" Type="http://schemas.openxmlformats.org/officeDocument/2006/relationships/hyperlink" Target="https://en.wikipedia.org/wiki/Scala_(programming_language)" TargetMode="External"/><Relationship Id="rId2" Type="http://schemas.openxmlformats.org/officeDocument/2006/relationships/slide" Target="../slides/slide13.xml"/><Relationship Id="rId16" Type="http://schemas.openxmlformats.org/officeDocument/2006/relationships/hyperlink" Target="https://en.wikipedia.org/wiki/Apache_Spark" TargetMode="External"/><Relationship Id="rId1" Type="http://schemas.openxmlformats.org/officeDocument/2006/relationships/notesMaster" Target="../notesMasters/notesMaster1.xml"/><Relationship Id="rId6" Type="http://schemas.openxmlformats.org/officeDocument/2006/relationships/hyperlink" Target="https://en.wikipedia.org/wiki/MapReduce" TargetMode="External"/><Relationship Id="rId11" Type="http://schemas.openxmlformats.org/officeDocument/2006/relationships/hyperlink" Target="https://en.wikipedia.org/wiki/Working_set" TargetMode="External"/><Relationship Id="rId5" Type="http://schemas.openxmlformats.org/officeDocument/2006/relationships/hyperlink" Target="https://en.wikipedia.org/wiki/Apache_Spark#cite_note-hc10-2" TargetMode="External"/><Relationship Id="rId15" Type="http://schemas.openxmlformats.org/officeDocument/2006/relationships/hyperlink" Target="https://en.wikipedia.org/wiki/University_of_California,_Berkeley" TargetMode="External"/><Relationship Id="rId10" Type="http://schemas.openxmlformats.org/officeDocument/2006/relationships/hyperlink" Target="https://en.wikipedia.org/wiki/Fold_(higher-order_function)" TargetMode="External"/><Relationship Id="rId19" Type="http://schemas.openxmlformats.org/officeDocument/2006/relationships/hyperlink" Target="https://en.wikipedia.org/wiki/Notebook_interface" TargetMode="External"/><Relationship Id="rId4" Type="http://schemas.openxmlformats.org/officeDocument/2006/relationships/hyperlink" Target="https://en.wikipedia.org/wiki/Fault-tolerant_computing" TargetMode="External"/><Relationship Id="rId9" Type="http://schemas.openxmlformats.org/officeDocument/2006/relationships/hyperlink" Target="https://en.wikipedia.org/wiki/Map_(parallel_pattern)" TargetMode="External"/><Relationship Id="rId14" Type="http://schemas.openxmlformats.org/officeDocument/2006/relationships/hyperlink" Target="https://en.wikipedia.org/wiki/AMPLab"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icrosoft/hyperspa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dirty="0"/>
          </a:p>
          <a:p>
            <a:r>
              <a:rPr lang="en-US" dirty="0"/>
              <a:t>This slide is for MCT use only, outlining the aims and objectives of this module.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indent="0">
              <a:buNone/>
            </a:pPr>
            <a:r>
              <a:rPr lang="en-IE" sz="900" dirty="0">
                <a:latin typeface="Helvetica Neue"/>
                <a:sym typeface="Helvetica Neue"/>
              </a:rPr>
              <a:t>Azure Databricks can support </a:t>
            </a:r>
            <a:r>
              <a:rPr lang="en-GB" sz="900" dirty="0">
                <a:latin typeface="Helvetica Neue"/>
                <a:sym typeface="Helvetica Neue"/>
              </a:rPr>
              <a:t>the following workloads</a:t>
            </a:r>
          </a:p>
          <a:p>
            <a:pPr marL="0" indent="0">
              <a:buNone/>
            </a:pPr>
            <a:endParaRPr lang="en-GB" sz="900" b="1" dirty="0">
              <a:latin typeface="Helvetica Neue"/>
              <a:sym typeface="Helvetica Neue"/>
            </a:endParaRPr>
          </a:p>
          <a:p>
            <a:pPr marL="171450" indent="-171450">
              <a:buFont typeface="Arial" panose="020B0604020202020204" pitchFamily="34" charset="0"/>
              <a:buChar char="•"/>
            </a:pPr>
            <a:r>
              <a:rPr lang="en-US" sz="900" b="1" dirty="0"/>
              <a:t>Modern data warehousing: </a:t>
            </a:r>
            <a:r>
              <a:rPr lang="en-US" sz="900" dirty="0"/>
              <a:t>The ability to integrate all data, including big data, with the ability to reason over data for analytics and reporting purposes, and reason over data, independent of its location or structure</a:t>
            </a:r>
          </a:p>
          <a:p>
            <a:pPr marL="171450" indent="-171450">
              <a:buFont typeface="Arial" panose="020B0604020202020204" pitchFamily="34" charset="0"/>
              <a:buChar char="•"/>
            </a:pPr>
            <a:endParaRPr lang="en-US" sz="900" b="1" dirty="0"/>
          </a:p>
          <a:p>
            <a:pPr marL="171450" indent="-171450">
              <a:buFont typeface="Arial" panose="020B0604020202020204" pitchFamily="34" charset="0"/>
              <a:buChar char="•"/>
            </a:pPr>
            <a:r>
              <a:rPr lang="en-US" sz="900" b="1" dirty="0"/>
              <a:t>Advanced Analytics</a:t>
            </a:r>
            <a:r>
              <a:rPr lang="en-US" sz="900" dirty="0"/>
              <a:t> – go beyond the area of reporting, and driving analysis and turn your wealth of data into the ability to “predict what happens next”</a:t>
            </a:r>
          </a:p>
          <a:p>
            <a:pPr marL="171450" indent="-171450">
              <a:buFont typeface="Arial" panose="020B0604020202020204" pitchFamily="34" charset="0"/>
              <a:buChar char="•"/>
            </a:pPr>
            <a:endParaRPr lang="en-US" sz="900" b="1" dirty="0"/>
          </a:p>
          <a:p>
            <a:pPr marL="171450" indent="-171450">
              <a:buFont typeface="Arial" panose="020B0604020202020204" pitchFamily="34" charset="0"/>
              <a:buChar char="•"/>
            </a:pPr>
            <a:r>
              <a:rPr lang="en-US" sz="900" b="1" dirty="0"/>
              <a:t>Real time Analytics </a:t>
            </a:r>
            <a:r>
              <a:rPr lang="en-US" sz="900" dirty="0"/>
              <a:t>–capture, store and analyze data in real-time or near-real time</a:t>
            </a:r>
          </a:p>
          <a:p>
            <a:pPr marL="0" indent="0">
              <a:buNone/>
            </a:pPr>
            <a:endParaRPr lang="en-US" b="1" dirty="0"/>
          </a:p>
          <a:p>
            <a:pPr marL="0" indent="0">
              <a:buNone/>
            </a:pPr>
            <a:r>
              <a:rPr lang="en-US" sz="900" kern="1200" dirty="0">
                <a:solidFill>
                  <a:schemeClr val="tx1"/>
                </a:solidFill>
                <a:latin typeface="Segoe UI" panose="020B0502040204020203" pitchFamily="34" charset="0"/>
                <a:ea typeface="+mn-ea"/>
                <a:cs typeface="+mn-cs"/>
              </a:rPr>
              <a:t>Databricks provides a wrapper around Apache Spark that simplifies the provisioning configuration of Spark clusters, and makes it easier for a variety of data professionals to collaborate on data engineering and data science projects through a simplified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While this slide highlight the three key uses of Azure Databricks, its key selling point is that it is a simplified environment that helps these roles to ingest, store, prep and train, and model and serve data science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Recommended reading for this slide</a:t>
            </a:r>
            <a:endParaRPr lang="en-GB" sz="9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b="1"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https://docs.microsoft.com/en-us/learn/modules/spark-architecture-fundamentals/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41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By integrating Databricks into Azure, it can inherently take advantage of the broader security features that is part of Microsoft Azure including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b="0" dirty="0"/>
              <a:t>Azure Active Directory</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b="0" dirty="0"/>
              <a:t>Role based access control</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b="0" dirty="0"/>
              <a:t>Enterprise service level agreements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sz="9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sz="9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You don’t have to be an expert in these areas, as you will likely work with other professionals such as Azure Administrators.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Recommended reading for this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p>
          <a:p>
            <a:r>
              <a:rPr lang="en-US" sz="900" dirty="0"/>
              <a:t>There is a list of features at the following link, and it is recommended that you read this information</a:t>
            </a:r>
          </a:p>
          <a:p>
            <a:endParaRPr lang="en-US" sz="900" dirty="0"/>
          </a:p>
          <a:p>
            <a:r>
              <a:rPr lang="en-US" sz="900" dirty="0"/>
              <a:t>https://docs.microsoft.com/en-us/azure/databricks/security/</a:t>
            </a:r>
          </a:p>
          <a:p>
            <a:endParaRPr lang="en-US" sz="900" dirty="0"/>
          </a:p>
          <a:p>
            <a:r>
              <a:rPr lang="en-US" sz="900" dirty="0"/>
              <a:t>https://docs.microsoft.com/en-us/learn/modules/describe-platform-architecture-security-data-protection-azure-databricks/</a:t>
            </a:r>
          </a:p>
          <a:p>
            <a:endParaRPr lang="en-US" sz="900" dirty="0"/>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p>
          <a:p>
            <a:endParaRPr lang="en-US" sz="900" dirty="0"/>
          </a:p>
          <a:p>
            <a:endParaRPr lang="en-US" sz="900" b="0"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673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IE" sz="900" dirty="0">
                <a:latin typeface="Helvetica Neue"/>
                <a:sym typeface="Helvetica Neue"/>
              </a:rPr>
              <a:t>Azure Databricks </a:t>
            </a:r>
            <a:r>
              <a:rPr lang="en-US" b="0" i="0" dirty="0"/>
              <a:t>will always integrate with an Azure Data Lake store to ingest data to perform computations on the data. But there is integration with the other technologies listed on the slide</a:t>
            </a:r>
          </a:p>
          <a:p>
            <a:pPr marL="0" indent="0">
              <a:buNone/>
            </a:pPr>
            <a:endParaRPr lang="en-US"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important to impress upon the student at this point that Azure Databricks is merely a compute resource that works with data from other sources. This source is typically an Azure Data Lake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Recommended reading for this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a:t>You can read of an example of how you can integrate with Azure Synapse Analytics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a:t>https://docs.microsoft.com/en-us/learn/modules/integrate-azure-databricks-other-azure-services/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dirty="0"/>
          </a:p>
          <a:p>
            <a:pPr lvl="0" fontAlgn="base"/>
            <a:endParaRPr lang="en-US" b="0" i="0"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499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1" dirty="0"/>
              <a:t>Talking points</a:t>
            </a:r>
          </a:p>
          <a:p>
            <a:endParaRPr lang="en-IE" sz="1100" b="1" dirty="0">
              <a:latin typeface="Helvetica Neue"/>
              <a:sym typeface="Helvetica Neue"/>
            </a:endParaRPr>
          </a:p>
          <a:p>
            <a:r>
              <a:rPr lang="en-US" sz="1100" dirty="0"/>
              <a:t>At this point, some students maybe confused between the different Spark options on Azure. Use this slide if you feel the students need clarity on the various Spark offerings available on Azure</a:t>
            </a:r>
            <a:endParaRPr lang="en-IE" sz="1100" b="1" dirty="0">
              <a:latin typeface="Helvetica Neue"/>
              <a:sym typeface="Helvetica Neue"/>
            </a:endParaRPr>
          </a:p>
          <a:p>
            <a:endParaRPr lang="en-IE" sz="1100" dirty="0">
              <a:latin typeface="Helvetica Neue"/>
              <a:sym typeface="Helvetica Neue"/>
            </a:endParaRPr>
          </a:p>
          <a:p>
            <a:pPr marL="228600" indent="-228600">
              <a:buAutoNum type="arabicPeriod"/>
            </a:pPr>
            <a:r>
              <a:rPr lang="en-IE" sz="1100" dirty="0">
                <a:latin typeface="Helvetica Neue"/>
                <a:sym typeface="Helvetica Neue"/>
              </a:rPr>
              <a:t>Apache spark is a open source memory optimized system for managing big data workloads, which is used when you want a spark engine for big data processing or data science where you don’t mind that there is no SLA provided. Usually this is of interest of Open Source Professionals and the reason for Apache spark is to overcome the limitations of what was known as SMP systems for big data workloads. </a:t>
            </a:r>
          </a:p>
          <a:p>
            <a:pPr marL="228600" indent="-228600">
              <a:buAutoNum type="arabicPeriod"/>
            </a:pPr>
            <a:r>
              <a:rPr lang="en-IE" sz="1100" dirty="0">
                <a:latin typeface="Helvetica Neue"/>
                <a:sym typeface="Helvetica Neue"/>
              </a:rPr>
              <a:t>HDI is a implementation by Microsoft of Open Source Spark, managed on the Azure Platform. You can use HDI for a spark environment when you are aware of the benefits of Apache Spark in it’s OSS form, but you want a SLA. Usually this of interest of Open Source Professionals needing an SLA as well as Data Platform experts experienced with Microsoft. </a:t>
            </a:r>
          </a:p>
          <a:p>
            <a:pPr marL="228600" indent="-228600">
              <a:buAutoNum type="arabicPeriod"/>
            </a:pPr>
            <a:r>
              <a:rPr lang="en-IE" sz="1100" dirty="0">
                <a:latin typeface="Helvetica Neue"/>
                <a:sym typeface="Helvetica Neue"/>
              </a:rPr>
              <a:t>Azure Databricks is a managed Spark as a Service propriety Solution that provides an end to end data engineering/data science platform as a solution. Azure Databricks is of interest for Data Engineers and Data Scientists, working on big data projects daily because it provides the whole platform in which you have the ability to create and manage the big data/data science pipelines/projects all on 1 platform. </a:t>
            </a:r>
          </a:p>
          <a:p>
            <a:pPr marL="228600" indent="-228600">
              <a:buAutoNum type="arabicPeriod"/>
            </a:pPr>
            <a:r>
              <a:rPr lang="en-IE" sz="1100" dirty="0">
                <a:latin typeface="Helvetica Neue"/>
                <a:sym typeface="Helvetica Neue"/>
              </a:rPr>
              <a:t>Synapse Spark is a capability of Spark embedded in Azure Synapse Analytics in which organizations that don’t have existing spark implementations yet, give the functionality to spin up a spark cluster to meet data engineering needs without the overhead of the other Spark Platforms listed. Data Engineers, Data scientist, Data Platform Experts and Data Analyst can come together within Synapse Analytics where the Spark cluster is spun up quickly to meet the needs. It provides scale in an efficient way for Spark Clusters and integrates with the one stop shop Data warehousing platform of Synapse. </a:t>
            </a:r>
          </a:p>
          <a:p>
            <a:endParaRPr lang="en-IE"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algn="l"/>
            <a:endParaRPr lang="en-IE" dirty="0"/>
          </a:p>
          <a:p>
            <a:pPr algn="l"/>
            <a:r>
              <a:rPr lang="en-IE" u="sng" dirty="0"/>
              <a:t>Apache Spark History:</a:t>
            </a:r>
          </a:p>
          <a:p>
            <a:pPr algn="l"/>
            <a:r>
              <a:rPr lang="en-IE" b="0" i="0" dirty="0">
                <a:solidFill>
                  <a:srgbClr val="202122"/>
                </a:solidFill>
                <a:effectLst/>
                <a:latin typeface="Arial" panose="020B0604020202020204" pitchFamily="34" charset="0"/>
              </a:rPr>
              <a:t>Apache Spark has its architectural foundation in the resilient distributed dataset (RDD), a read-only </a:t>
            </a:r>
            <a:r>
              <a:rPr lang="en-IE" b="0" i="0" u="none" strike="noStrike" dirty="0">
                <a:solidFill>
                  <a:srgbClr val="0B0080"/>
                </a:solidFill>
                <a:effectLst/>
                <a:latin typeface="Arial" panose="020B0604020202020204" pitchFamily="34" charset="0"/>
                <a:hlinkClick r:id="rId3" tooltip="Multiset"/>
              </a:rPr>
              <a:t>multiset</a:t>
            </a:r>
            <a:r>
              <a:rPr lang="en-IE" b="0" i="0" dirty="0">
                <a:solidFill>
                  <a:srgbClr val="202122"/>
                </a:solidFill>
                <a:effectLst/>
                <a:latin typeface="Arial" panose="020B0604020202020204" pitchFamily="34" charset="0"/>
              </a:rPr>
              <a:t> of data items distributed over a cluster of machines, that is maintained in a </a:t>
            </a:r>
            <a:r>
              <a:rPr lang="en-IE" b="0" i="0" u="none" strike="noStrike" dirty="0">
                <a:solidFill>
                  <a:srgbClr val="0B0080"/>
                </a:solidFill>
                <a:effectLst/>
                <a:latin typeface="Arial" panose="020B0604020202020204" pitchFamily="34" charset="0"/>
                <a:hlinkClick r:id="rId4" tooltip="Fault-tolerant computing"/>
              </a:rPr>
              <a:t>fault-tolerant</a:t>
            </a:r>
            <a:r>
              <a:rPr lang="en-IE" b="0" i="0" dirty="0">
                <a:solidFill>
                  <a:srgbClr val="202122"/>
                </a:solidFill>
                <a:effectLst/>
                <a:latin typeface="Arial" panose="020B0604020202020204" pitchFamily="34" charset="0"/>
              </a:rPr>
              <a:t> way.</a:t>
            </a:r>
            <a:r>
              <a:rPr lang="en-IE" b="0" i="0" u="none" strike="noStrike" baseline="30000" dirty="0">
                <a:solidFill>
                  <a:srgbClr val="0B0080"/>
                </a:solidFill>
                <a:effectLst/>
                <a:latin typeface="Arial" panose="020B0604020202020204" pitchFamily="34" charset="0"/>
                <a:hlinkClick r:id="rId5"/>
              </a:rPr>
              <a:t>[2]</a:t>
            </a:r>
            <a:r>
              <a:rPr lang="en-IE" b="0" i="0" dirty="0">
                <a:solidFill>
                  <a:srgbClr val="202122"/>
                </a:solidFill>
                <a:effectLst/>
                <a:latin typeface="Arial" panose="020B0604020202020204" pitchFamily="34" charset="0"/>
              </a:rPr>
              <a:t> </a:t>
            </a:r>
          </a:p>
          <a:p>
            <a:pPr algn="l"/>
            <a:r>
              <a:rPr lang="en-IE" b="0" i="0" dirty="0">
                <a:solidFill>
                  <a:srgbClr val="202122"/>
                </a:solidFill>
                <a:effectLst/>
                <a:latin typeface="Arial" panose="020B0604020202020204" pitchFamily="34" charset="0"/>
              </a:rPr>
              <a:t>Spark and its RDDs were developed in 2012 in response to limitations in the </a:t>
            </a:r>
            <a:r>
              <a:rPr lang="en-IE" b="0" i="0" u="none" strike="noStrike" dirty="0">
                <a:solidFill>
                  <a:srgbClr val="0B0080"/>
                </a:solidFill>
                <a:effectLst/>
                <a:latin typeface="Arial" panose="020B0604020202020204" pitchFamily="34" charset="0"/>
                <a:hlinkClick r:id="rId6" tooltip="MapReduce"/>
              </a:rPr>
              <a:t>MapReduce</a:t>
            </a:r>
            <a:r>
              <a:rPr lang="en-IE" b="0" i="0" dirty="0">
                <a:solidFill>
                  <a:srgbClr val="202122"/>
                </a:solidFill>
                <a:effectLst/>
                <a:latin typeface="Arial" panose="020B0604020202020204" pitchFamily="34" charset="0"/>
              </a:rPr>
              <a:t> cluster computing </a:t>
            </a:r>
            <a:r>
              <a:rPr lang="en-IE" b="0" i="0" u="none" strike="noStrike" dirty="0">
                <a:solidFill>
                  <a:srgbClr val="0B0080"/>
                </a:solidFill>
                <a:effectLst/>
                <a:latin typeface="Arial" panose="020B0604020202020204" pitchFamily="34" charset="0"/>
                <a:hlinkClick r:id="rId7" tooltip="Programming paradigm"/>
              </a:rPr>
              <a:t>paradigm</a:t>
            </a:r>
            <a:r>
              <a:rPr lang="en-IE" b="0" i="0" dirty="0">
                <a:solidFill>
                  <a:srgbClr val="202122"/>
                </a:solidFill>
                <a:effectLst/>
                <a:latin typeface="Arial" panose="020B0604020202020204" pitchFamily="34" charset="0"/>
              </a:rPr>
              <a:t>, which forces a particular linear </a:t>
            </a:r>
            <a:r>
              <a:rPr lang="en-IE" b="0" i="0" u="none" strike="noStrike" dirty="0">
                <a:solidFill>
                  <a:srgbClr val="0B0080"/>
                </a:solidFill>
                <a:effectLst/>
                <a:latin typeface="Arial" panose="020B0604020202020204" pitchFamily="34" charset="0"/>
                <a:hlinkClick r:id="rId8" tooltip="Dataflow"/>
              </a:rPr>
              <a:t>dataflow</a:t>
            </a:r>
            <a:r>
              <a:rPr lang="en-IE" b="0" i="0" dirty="0">
                <a:solidFill>
                  <a:srgbClr val="202122"/>
                </a:solidFill>
                <a:effectLst/>
                <a:latin typeface="Arial" panose="020B0604020202020204" pitchFamily="34" charset="0"/>
              </a:rPr>
              <a:t> structure on distributed programs: MapReduce programs read input data from disk, </a:t>
            </a:r>
            <a:r>
              <a:rPr lang="en-IE" b="0" i="0" u="none" strike="noStrike" dirty="0">
                <a:solidFill>
                  <a:srgbClr val="0B0080"/>
                </a:solidFill>
                <a:effectLst/>
                <a:latin typeface="Arial" panose="020B0604020202020204" pitchFamily="34" charset="0"/>
                <a:hlinkClick r:id="rId9" tooltip="Map (parallel pattern)"/>
              </a:rPr>
              <a:t>map</a:t>
            </a:r>
            <a:r>
              <a:rPr lang="en-IE" b="0" i="0" dirty="0">
                <a:solidFill>
                  <a:srgbClr val="202122"/>
                </a:solidFill>
                <a:effectLst/>
                <a:latin typeface="Arial" panose="020B0604020202020204" pitchFamily="34" charset="0"/>
              </a:rPr>
              <a:t> a function across the data, </a:t>
            </a:r>
            <a:r>
              <a:rPr lang="en-IE" b="0" i="0" u="none" strike="noStrike" dirty="0">
                <a:solidFill>
                  <a:srgbClr val="0B0080"/>
                </a:solidFill>
                <a:effectLst/>
                <a:latin typeface="Arial" panose="020B0604020202020204" pitchFamily="34" charset="0"/>
                <a:hlinkClick r:id="rId10" tooltip="Fold (higher-order function)"/>
              </a:rPr>
              <a:t>reduce</a:t>
            </a:r>
            <a:r>
              <a:rPr lang="en-IE" b="0" i="0" dirty="0">
                <a:solidFill>
                  <a:srgbClr val="202122"/>
                </a:solidFill>
                <a:effectLst/>
                <a:latin typeface="Arial" panose="020B0604020202020204" pitchFamily="34" charset="0"/>
              </a:rPr>
              <a:t> the results of the map, and store reduction results on disk. Spark's RDDs function as a </a:t>
            </a:r>
            <a:r>
              <a:rPr lang="en-IE" b="0" i="0" u="none" strike="noStrike" dirty="0">
                <a:solidFill>
                  <a:srgbClr val="0B0080"/>
                </a:solidFill>
                <a:effectLst/>
                <a:latin typeface="Arial" panose="020B0604020202020204" pitchFamily="34" charset="0"/>
                <a:hlinkClick r:id="rId11" tooltip="Working set"/>
              </a:rPr>
              <a:t>working set</a:t>
            </a:r>
            <a:r>
              <a:rPr lang="en-IE" b="0" i="0" dirty="0">
                <a:solidFill>
                  <a:srgbClr val="202122"/>
                </a:solidFill>
                <a:effectLst/>
                <a:latin typeface="Arial" panose="020B0604020202020204" pitchFamily="34" charset="0"/>
              </a:rPr>
              <a:t> for distributed programs that offers a (deliberately) restricted form of distributed </a:t>
            </a:r>
            <a:r>
              <a:rPr lang="en-IE" b="0" i="0" u="none" strike="noStrike" dirty="0">
                <a:solidFill>
                  <a:srgbClr val="0B0080"/>
                </a:solidFill>
                <a:effectLst/>
                <a:latin typeface="Arial" panose="020B0604020202020204" pitchFamily="34" charset="0"/>
                <a:hlinkClick r:id="rId12" tooltip="Shared memory"/>
              </a:rPr>
              <a:t>shared memory</a:t>
            </a:r>
            <a:r>
              <a:rPr lang="en-IE" b="0" i="0" dirty="0">
                <a:solidFill>
                  <a:srgbClr val="202122"/>
                </a:solidFill>
                <a:effectLst/>
                <a:latin typeface="Arial" panose="020B0604020202020204" pitchFamily="34" charset="0"/>
              </a:rPr>
              <a:t>.</a:t>
            </a:r>
            <a:r>
              <a:rPr lang="en-IE" b="0" i="0" u="none" strike="noStrike" baseline="30000" dirty="0">
                <a:solidFill>
                  <a:srgbClr val="0B0080"/>
                </a:solidFill>
                <a:effectLst/>
                <a:latin typeface="Arial" panose="020B0604020202020204" pitchFamily="34" charset="0"/>
                <a:hlinkClick r:id="rId13"/>
              </a:rPr>
              <a:t>[8]</a:t>
            </a:r>
            <a:endParaRPr lang="en-IE" b="0" i="0" dirty="0">
              <a:solidFill>
                <a:srgbClr val="202122"/>
              </a:solidFill>
              <a:effectLst/>
              <a:latin typeface="Arial" panose="020B0604020202020204" pitchFamily="34" charset="0"/>
            </a:endParaRPr>
          </a:p>
          <a:p>
            <a:pPr algn="l"/>
            <a:endParaRPr lang="en-IE" dirty="0"/>
          </a:p>
          <a:p>
            <a:r>
              <a:rPr lang="en-IE" u="sng" dirty="0"/>
              <a:t>HDInsight General Info:</a:t>
            </a:r>
          </a:p>
          <a:p>
            <a:r>
              <a:rPr lang="en-IE" b="0" i="0" dirty="0">
                <a:solidFill>
                  <a:srgbClr val="000000"/>
                </a:solidFill>
                <a:effectLst/>
                <a:latin typeface="source sans pro" panose="020B0503030403020204" pitchFamily="34" charset="0"/>
              </a:rPr>
              <a:t>Azure HD Insight is a Hadoop service offering hosted in Azure that enables clusters of managed Hadoop instances.  Azure HDInsight deploys and provisions Apache Hadoop clusters in the cloud, providing a software framework designed to manage, analyze, and report on big data with high reliability and availability. Azure HD Insight uses the Hortonworks Data Platform (HDP) Hadoop distribution.</a:t>
            </a:r>
          </a:p>
          <a:p>
            <a:endParaRPr lang="en-IE" b="0" i="0" dirty="0">
              <a:solidFill>
                <a:srgbClr val="000000"/>
              </a:solidFill>
              <a:effectLst/>
              <a:latin typeface="source sans pro" panose="020B0503030403020204" pitchFamily="34" charset="0"/>
            </a:endParaRPr>
          </a:p>
          <a:p>
            <a:r>
              <a:rPr lang="en-IE" b="0" i="0" u="sng" dirty="0">
                <a:solidFill>
                  <a:srgbClr val="000000"/>
                </a:solidFill>
                <a:effectLst/>
                <a:latin typeface="source sans pro" panose="020B0503030403020204" pitchFamily="34" charset="0"/>
              </a:rPr>
              <a:t>Databricks General Info:</a:t>
            </a:r>
          </a:p>
          <a:p>
            <a:r>
              <a:rPr lang="en-IE" b="0" i="0" dirty="0">
                <a:solidFill>
                  <a:srgbClr val="202122"/>
                </a:solidFill>
                <a:effectLst/>
                <a:latin typeface="Arial" panose="020B0604020202020204" pitchFamily="34" charset="0"/>
              </a:rPr>
              <a:t>Databricks grew out of the </a:t>
            </a:r>
            <a:r>
              <a:rPr lang="en-IE" b="0" i="0" u="none" strike="noStrike" dirty="0">
                <a:solidFill>
                  <a:srgbClr val="0B0080"/>
                </a:solidFill>
                <a:effectLst/>
                <a:latin typeface="Arial" panose="020B0604020202020204" pitchFamily="34" charset="0"/>
                <a:hlinkClick r:id="rId14" tooltip="AMPLab"/>
              </a:rPr>
              <a:t>AMPLab</a:t>
            </a:r>
            <a:r>
              <a:rPr lang="en-IE" b="0" i="0" dirty="0">
                <a:solidFill>
                  <a:srgbClr val="202122"/>
                </a:solidFill>
                <a:effectLst/>
                <a:latin typeface="Arial" panose="020B0604020202020204" pitchFamily="34" charset="0"/>
              </a:rPr>
              <a:t> project at </a:t>
            </a:r>
            <a:r>
              <a:rPr lang="en-IE" b="0" i="0" u="none" strike="noStrike" dirty="0">
                <a:solidFill>
                  <a:srgbClr val="0B0080"/>
                </a:solidFill>
                <a:effectLst/>
                <a:latin typeface="Arial" panose="020B0604020202020204" pitchFamily="34" charset="0"/>
                <a:hlinkClick r:id="rId15" tooltip="University of California, Berkeley"/>
              </a:rPr>
              <a:t>University of California, Berkeley</a:t>
            </a:r>
            <a:r>
              <a:rPr lang="en-IE" b="0" i="0" dirty="0">
                <a:solidFill>
                  <a:srgbClr val="202122"/>
                </a:solidFill>
                <a:effectLst/>
                <a:latin typeface="Arial" panose="020B0604020202020204" pitchFamily="34" charset="0"/>
              </a:rPr>
              <a:t> that was involved in making </a:t>
            </a:r>
            <a:r>
              <a:rPr lang="en-IE" b="0" i="0" u="none" strike="noStrike" dirty="0">
                <a:solidFill>
                  <a:srgbClr val="0B0080"/>
                </a:solidFill>
                <a:effectLst/>
                <a:latin typeface="Arial" panose="020B0604020202020204" pitchFamily="34" charset="0"/>
                <a:hlinkClick r:id="rId16" tooltip="Apache Spark"/>
              </a:rPr>
              <a:t>Apache Spark</a:t>
            </a:r>
            <a:r>
              <a:rPr lang="en-IE" b="0" i="0" dirty="0">
                <a:solidFill>
                  <a:srgbClr val="202122"/>
                </a:solidFill>
                <a:effectLst/>
                <a:latin typeface="Arial" panose="020B0604020202020204" pitchFamily="34" charset="0"/>
              </a:rPr>
              <a:t>, an open-source distributed computing framework built atop </a:t>
            </a:r>
            <a:r>
              <a:rPr lang="en-IE" b="0" i="0" u="none" strike="noStrike" dirty="0">
                <a:solidFill>
                  <a:srgbClr val="0B0080"/>
                </a:solidFill>
                <a:effectLst/>
                <a:latin typeface="Arial" panose="020B0604020202020204" pitchFamily="34" charset="0"/>
                <a:hlinkClick r:id="rId17" tooltip="Scala (programming language)"/>
              </a:rPr>
              <a:t>Scala</a:t>
            </a:r>
            <a:r>
              <a:rPr lang="en-IE" b="0" i="0" dirty="0">
                <a:solidFill>
                  <a:srgbClr val="202122"/>
                </a:solidFill>
                <a:effectLst/>
                <a:latin typeface="Arial" panose="020B0604020202020204" pitchFamily="34" charset="0"/>
              </a:rPr>
              <a:t>. Databricks develops a web-based platform for working with Spark, that provides automated cluster management and </a:t>
            </a:r>
            <a:r>
              <a:rPr lang="en-IE" b="0" i="0" u="none" strike="noStrike" dirty="0">
                <a:solidFill>
                  <a:srgbClr val="0B0080"/>
                </a:solidFill>
                <a:effectLst/>
                <a:latin typeface="Arial" panose="020B0604020202020204" pitchFamily="34" charset="0"/>
                <a:hlinkClick r:id="rId18" tooltip="IPython"/>
              </a:rPr>
              <a:t>IPython</a:t>
            </a:r>
            <a:r>
              <a:rPr lang="en-IE" b="0" i="0" dirty="0">
                <a:solidFill>
                  <a:srgbClr val="202122"/>
                </a:solidFill>
                <a:effectLst/>
                <a:latin typeface="Arial" panose="020B0604020202020204" pitchFamily="34" charset="0"/>
              </a:rPr>
              <a:t>-style </a:t>
            </a:r>
            <a:r>
              <a:rPr lang="en-IE" b="0" i="0" u="none" strike="noStrike" dirty="0">
                <a:solidFill>
                  <a:srgbClr val="0B0080"/>
                </a:solidFill>
                <a:effectLst/>
                <a:latin typeface="Arial" panose="020B0604020202020204" pitchFamily="34" charset="0"/>
                <a:hlinkClick r:id="rId19" tooltip="Notebook interface"/>
              </a:rPr>
              <a:t>notebooks</a:t>
            </a:r>
            <a:r>
              <a:rPr lang="en-IE" b="0" i="0" dirty="0">
                <a:solidFill>
                  <a:srgbClr val="202122"/>
                </a:solidFill>
                <a:effectLst/>
                <a:latin typeface="Arial" panose="020B0604020202020204" pitchFamily="34" charset="0"/>
              </a:rPr>
              <a:t>.</a:t>
            </a:r>
          </a:p>
          <a:p>
            <a:endParaRPr lang="en-IE" b="0" i="0" u="sng" dirty="0">
              <a:solidFill>
                <a:srgbClr val="202122"/>
              </a:solidFill>
              <a:effectLst/>
              <a:latin typeface="Arial" panose="020B0604020202020204" pitchFamily="34" charset="0"/>
            </a:endParaRPr>
          </a:p>
          <a:p>
            <a:r>
              <a:rPr lang="en-IE" b="0" i="0" u="sng" dirty="0">
                <a:solidFill>
                  <a:srgbClr val="202122"/>
                </a:solidFill>
                <a:effectLst/>
                <a:latin typeface="Arial" panose="020B0604020202020204" pitchFamily="34" charset="0"/>
              </a:rPr>
              <a:t>Synapse Spark:</a:t>
            </a:r>
          </a:p>
          <a:p>
            <a:r>
              <a:rPr lang="en-IE" b="0" i="0" dirty="0">
                <a:solidFill>
                  <a:srgbClr val="26292E"/>
                </a:solidFill>
                <a:effectLst/>
                <a:latin typeface="Roboto" panose="02000000000000000000" pitchFamily="2" charset="0"/>
              </a:rPr>
              <a:t>Azure Synapse Spark, known as Spark pools, is based on Apache Spark and provides tight integration with other Synapse services.</a:t>
            </a:r>
          </a:p>
          <a:p>
            <a:r>
              <a:rPr lang="en-IE" b="0" i="0" dirty="0">
                <a:solidFill>
                  <a:srgbClr val="26292E"/>
                </a:solidFill>
                <a:effectLst/>
                <a:latin typeface="Roboto" panose="02000000000000000000" pitchFamily="2" charset="0"/>
              </a:rPr>
              <a:t>Traditional Spark developers now have Spark pools pre-loaded with Anaconda libraries offering over 200 libraries for machine learning, data analysis, visualization. It also comes with support for Delta Lake and integrations with AAD, Data Lake storage and others. </a:t>
            </a:r>
          </a:p>
          <a:p>
            <a:endParaRPr lang="en-IE" b="0" i="0" dirty="0">
              <a:solidFill>
                <a:srgbClr val="26292E"/>
              </a:solidFill>
              <a:effectLst/>
              <a:latin typeface="Roboto" panose="02000000000000000000" pitchFamily="2" charset="0"/>
            </a:endParaRPr>
          </a:p>
          <a:p>
            <a:endParaRPr lang="en-IE" b="0" i="0" dirty="0">
              <a:solidFill>
                <a:srgbClr val="26292E"/>
              </a:solidFill>
              <a:effectLst/>
              <a:latin typeface="Roboto" panose="02000000000000000000" pitchFamily="2" charset="0"/>
            </a:endParaRPr>
          </a:p>
          <a:p>
            <a:endParaRPr lang="en-IE" b="0" i="0" dirty="0">
              <a:solidFill>
                <a:srgbClr val="202122"/>
              </a:solidFill>
              <a:effectLst/>
              <a:latin typeface="Arial" panose="020B0604020202020204" pitchFamily="34" charset="0"/>
            </a:endParaRPr>
          </a:p>
          <a:p>
            <a:endParaRPr lang="en-IE" b="0" i="0" dirty="0">
              <a:solidFill>
                <a:srgbClr val="000000"/>
              </a:solidFill>
              <a:effectLst/>
              <a:latin typeface="source sans pro" panose="020B0503030403020204" pitchFamily="34" charset="0"/>
            </a:endParaRPr>
          </a:p>
          <a:p>
            <a:endParaRPr lang="en-IE" dirty="0"/>
          </a:p>
        </p:txBody>
      </p:sp>
    </p:spTree>
    <p:extLst>
      <p:ext uri="{BB962C8B-B14F-4D97-AF65-F5344CB8AC3E}">
        <p14:creationId xmlns:p14="http://schemas.microsoft.com/office/powerpoint/2010/main" val="2126232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47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Talking points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dirty="0"/>
          </a:p>
          <a:p>
            <a:pPr algn="l"/>
            <a:r>
              <a:rPr lang="en-GB" b="0" i="0" dirty="0">
                <a:solidFill>
                  <a:srgbClr val="171717"/>
                </a:solidFill>
                <a:effectLst/>
                <a:latin typeface="Segoe UI" panose="020B0502040204020203" pitchFamily="34" charset="0"/>
              </a:rPr>
              <a:t>There are four stages for processing big data solutions that are common to all architectures:</a:t>
            </a:r>
          </a:p>
          <a:p>
            <a:pPr algn="l">
              <a:buFont typeface="Arial" panose="020B0604020202020204" pitchFamily="34" charset="0"/>
              <a:buNone/>
            </a:pPr>
            <a:endParaRPr lang="en-GB" b="1"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GB" b="1" i="0" dirty="0">
                <a:solidFill>
                  <a:srgbClr val="171717"/>
                </a:solidFill>
                <a:effectLst/>
                <a:latin typeface="Segoe UI" panose="020B0502040204020203" pitchFamily="34" charset="0"/>
              </a:rPr>
              <a:t>Ingestion</a:t>
            </a:r>
            <a:r>
              <a:rPr lang="en-GB" b="0" i="0" dirty="0">
                <a:solidFill>
                  <a:srgbClr val="171717"/>
                </a:solidFill>
                <a:effectLst/>
                <a:latin typeface="Segoe UI" panose="020B0502040204020203" pitchFamily="34" charset="0"/>
              </a:rPr>
              <a:t> - The ingestion phase identifies the technology and processes that are used to acquire the source data. This data can come from files, logs, and other types of unstructured data that must be put into the Data Lake Store. The technology that is used will vary depending on the frequency that the data is transferred. For example, for batch movement of data, Azure Data Factory may be the most appropriate technology to use. For real-time ingestion of data, Apache Kafka for HDInsight or Stream Analytics may be an appropriate technology to use.</a:t>
            </a:r>
          </a:p>
          <a:p>
            <a:pPr marL="171450" indent="-171450" algn="l">
              <a:buFont typeface="Arial" panose="020B0604020202020204" pitchFamily="34" charset="0"/>
              <a:buChar char="•"/>
            </a:pPr>
            <a:endParaRPr lang="en-GB" b="1"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GB" b="1" i="0" dirty="0">
                <a:solidFill>
                  <a:srgbClr val="171717"/>
                </a:solidFill>
                <a:effectLst/>
                <a:latin typeface="Segoe UI" panose="020B0502040204020203" pitchFamily="34" charset="0"/>
              </a:rPr>
              <a:t>Store</a:t>
            </a:r>
            <a:r>
              <a:rPr lang="en-GB" b="0" i="0" dirty="0">
                <a:solidFill>
                  <a:srgbClr val="171717"/>
                </a:solidFill>
                <a:effectLst/>
                <a:latin typeface="Segoe UI" panose="020B0502040204020203" pitchFamily="34" charset="0"/>
              </a:rPr>
              <a:t> - The store phase identifies where the ingested data should be placed. In this case, we're using Azure Data Lake Storage Gen2.</a:t>
            </a:r>
          </a:p>
          <a:p>
            <a:pPr marL="171450" indent="-171450" algn="l">
              <a:buFont typeface="Arial" panose="020B0604020202020204" pitchFamily="34" charset="0"/>
              <a:buChar char="•"/>
            </a:pPr>
            <a:endParaRPr lang="en-GB" b="1"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GB" b="1" i="0" dirty="0">
                <a:solidFill>
                  <a:srgbClr val="171717"/>
                </a:solidFill>
                <a:effectLst/>
                <a:latin typeface="Segoe UI" panose="020B0502040204020203" pitchFamily="34" charset="0"/>
              </a:rPr>
              <a:t>Prep and train</a:t>
            </a:r>
            <a:r>
              <a:rPr lang="en-GB" b="0" i="0" dirty="0">
                <a:solidFill>
                  <a:srgbClr val="171717"/>
                </a:solidFill>
                <a:effectLst/>
                <a:latin typeface="Segoe UI" panose="020B0502040204020203" pitchFamily="34" charset="0"/>
              </a:rPr>
              <a:t> - The prep and train phase identifies the technologies that are used to perform data preparation and model training and scoring for data science solutions. The common technologies that are used in this phase are Azure Databricks, Azure HDInsight or Azure Machine Learning Services.</a:t>
            </a:r>
          </a:p>
          <a:p>
            <a:pPr marL="171450" indent="-171450" algn="l">
              <a:buFont typeface="Arial" panose="020B0604020202020204" pitchFamily="34" charset="0"/>
              <a:buChar char="•"/>
            </a:pPr>
            <a:endParaRPr lang="en-GB" b="1"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GB" b="1" i="0" dirty="0">
                <a:solidFill>
                  <a:srgbClr val="171717"/>
                </a:solidFill>
                <a:effectLst/>
                <a:latin typeface="Segoe UI" panose="020B0502040204020203" pitchFamily="34" charset="0"/>
              </a:rPr>
              <a:t>Model and serve</a:t>
            </a:r>
            <a:r>
              <a:rPr lang="en-GB" b="0" i="0" dirty="0">
                <a:solidFill>
                  <a:srgbClr val="171717"/>
                </a:solidFill>
                <a:effectLst/>
                <a:latin typeface="Segoe UI" panose="020B0502040204020203" pitchFamily="34" charset="0"/>
              </a:rPr>
              <a:t> - Finally, the model and serve phase involves the technologies that will present the data to users. These can include visualization tools such as Power BI, or other data stores such as Azure Synapse Analytics, Azure Cosmos DB, Azure SQL Database, or Azure Analysis Services. Often, a combination of these technologies will be used depending on the business requirements.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This diagram represent the four-step process for processing data for big data analytics solutions that prepare for Machine Learning projects. The data engineer would be involved with the ingestion and storage stage and will touch on aspects of the preparation steps in phase 3.  The remaining steps are typically performed by a data scientist</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Recommended reading for this slide</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https://docs.microsoft.com/en-us/learn/modules/introduction-to-azure-data-lake-storage/5-stages-for-processing-big-data</a:t>
            </a:r>
            <a:endParaRPr lang="en-US" sz="9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8248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US" sz="900" dirty="0"/>
              <a:t>The first point of “Hadoop Access” is a key differentiator for using Azure Data Lake Storage Gen2 (ADLSG2) over Blob storage. Coupled with the security model that provides very granular permissions, this makes ADLSG2 a compelling data storage tier for a range of Azure data platform technologies including Azure Synapse and Azure Databricks. The ability to perform big data analytics is critical and the performance of ADLSG2 helps with that performance. All of this comes with the Geo redundancy capability to ensure that the data is safe.</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This will be the only module where we cover Azure Data Lake store in depth, and it is the reason why the lab focuses so much on how the data lake can be optimized while using the compute technologies. As a result, you can spend some time on the list in the slide, and ultimately state to the students that all this is achieved with a single selection of a radio button when you create a storage account.</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r>
              <a:rPr lang="en-US" b="0" i="0" dirty="0"/>
              <a:t>https://docs.microsoft.com/en-us/learn/modules/introduction-to-azure-data-lake-storage/2-azure-data-lake-gen2</a:t>
            </a:r>
            <a:endParaRPr lang="en-US" sz="900" b="1" i="0" dirty="0"/>
          </a:p>
          <a:p>
            <a:endParaRPr lang="en-US" sz="900" b="1" i="0"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20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Talking points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Use this slide to explain the impact that “enabling hierarchical namespace” has on a storage account. </a:t>
            </a:r>
            <a:r>
              <a:rPr lang="en-GB" sz="1600" b="0" i="0" dirty="0">
                <a:solidFill>
                  <a:srgbClr val="171717"/>
                </a:solidFill>
                <a:effectLst/>
                <a:latin typeface="Segoe UI" panose="020B0502040204020203" pitchFamily="34" charset="0"/>
              </a:rPr>
              <a:t>If you are performing analytics on the data, set up the storage account as an Azure Data Lake Storage Gen2 account by setting the </a:t>
            </a:r>
            <a:r>
              <a:rPr lang="en-GB" sz="1600" b="1" i="0" dirty="0">
                <a:solidFill>
                  <a:srgbClr val="171717"/>
                </a:solidFill>
                <a:effectLst/>
                <a:latin typeface="Segoe UI" panose="020B0502040204020203" pitchFamily="34" charset="0"/>
              </a:rPr>
              <a:t>Hierarchical Namespace</a:t>
            </a:r>
            <a:r>
              <a:rPr lang="en-GB" sz="1600" b="0" i="0" dirty="0">
                <a:solidFill>
                  <a:srgbClr val="171717"/>
                </a:solidFill>
                <a:effectLst/>
                <a:latin typeface="Segoe UI" panose="020B0502040204020203" pitchFamily="34" charset="0"/>
              </a:rPr>
              <a:t> option to </a:t>
            </a:r>
            <a:r>
              <a:rPr lang="en-GB" sz="1600" b="1" i="0" dirty="0">
                <a:solidFill>
                  <a:srgbClr val="171717"/>
                </a:solidFill>
                <a:effectLst/>
                <a:latin typeface="Segoe UI" panose="020B0502040204020203" pitchFamily="34" charset="0"/>
              </a:rPr>
              <a:t>Enabled</a:t>
            </a:r>
            <a:r>
              <a:rPr lang="en-GB" sz="1600" b="0" i="0" dirty="0">
                <a:solidFill>
                  <a:srgbClr val="171717"/>
                </a:solidFill>
                <a:effectLst/>
                <a:latin typeface="Segoe UI" panose="020B0502040204020203" pitchFamily="34" charset="0"/>
              </a:rPr>
              <a:t>. Because Azure Data Lake Storage Gen2 is integrated into the Azure Storage platform, applications can use either the Blob APIs or the Azure Data Lake Storage Gen2 file system APIs to access data. </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600" b="0" i="0" dirty="0">
              <a:solidFill>
                <a:srgbClr val="171717"/>
              </a:solidFill>
              <a:effectLst/>
              <a:latin typeface="Segoe UI" panose="020B0502040204020203" pitchFamily="34" charset="0"/>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0" i="0" dirty="0">
                <a:solidFill>
                  <a:srgbClr val="171717"/>
                </a:solidFill>
                <a:effectLst/>
                <a:latin typeface="Segoe UI" panose="020B0502040204020203" pitchFamily="34" charset="0"/>
              </a:rPr>
              <a:t>It also means that you should closely consider how you should organise your data in a data lake. For example, if you perform analysis of data based on Region, followed by dates; then organizing the folder structure as follow can help to optimize the query performance of the data whether you query from Apache Spark pools in Azure Synapse Analytics or Azure Databricks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600" b="0" i="0" dirty="0">
              <a:solidFill>
                <a:srgbClr val="171717"/>
              </a:solidFill>
              <a:effectLst/>
              <a:latin typeface="Segoe UI" panose="020B0502040204020203" pitchFamily="34" charset="0"/>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0" i="0" dirty="0">
                <a:solidFill>
                  <a:srgbClr val="171717"/>
                </a:solidFill>
                <a:effectLst/>
                <a:latin typeface="Segoe UI" panose="020B0502040204020203" pitchFamily="34" charset="0"/>
              </a:rPr>
              <a:t>-- Region</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0" i="0" dirty="0">
                <a:solidFill>
                  <a:srgbClr val="171717"/>
                </a:solidFill>
                <a:effectLst/>
                <a:latin typeface="Segoe UI" panose="020B0502040204020203" pitchFamily="34" charset="0"/>
              </a:rPr>
              <a:t>  |-- Year</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0" i="0" dirty="0">
                <a:solidFill>
                  <a:srgbClr val="171717"/>
                </a:solidFill>
                <a:effectLst/>
                <a:latin typeface="Segoe UI" panose="020B0502040204020203" pitchFamily="34" charset="0"/>
              </a:rPr>
              <a:t>  |-- |-- Quarter</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dirty="0">
                <a:solidFill>
                  <a:srgbClr val="171717"/>
                </a:solidFill>
                <a:effectLst/>
                <a:latin typeface="Segoe UI" panose="020B0502040204020203" pitchFamily="34" charset="0"/>
              </a:rPr>
              <a:t>  |-- |-- </a:t>
            </a:r>
            <a:r>
              <a:rPr lang="en-GB" sz="1600" b="0" i="0" dirty="0">
                <a:solidFill>
                  <a:srgbClr val="171717"/>
                </a:solidFill>
                <a:effectLst/>
                <a:latin typeface="Segoe UI" panose="020B0502040204020203" pitchFamily="34" charset="0"/>
              </a:rPr>
              <a:t>|-- Month 1</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dirty="0">
                <a:solidFill>
                  <a:srgbClr val="171717"/>
                </a:solidFill>
                <a:effectLst/>
                <a:latin typeface="Segoe UI" panose="020B0502040204020203" pitchFamily="34" charset="0"/>
              </a:rPr>
              <a:t>  |-- |-- </a:t>
            </a:r>
            <a:r>
              <a:rPr lang="en-GB" sz="1600" b="0" i="0" dirty="0">
                <a:solidFill>
                  <a:srgbClr val="171717"/>
                </a:solidFill>
                <a:effectLst/>
                <a:latin typeface="Segoe UI" panose="020B0502040204020203" pitchFamily="34" charset="0"/>
              </a:rPr>
              <a:t>|-- Month 2</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0" i="0" dirty="0">
                <a:solidFill>
                  <a:srgbClr val="171717"/>
                </a:solidFill>
                <a:effectLst/>
                <a:latin typeface="Segoe UI" panose="020B0502040204020203" pitchFamily="34" charset="0"/>
              </a:rPr>
              <a:t>  |-- |-- </a:t>
            </a:r>
            <a:r>
              <a:rPr lang="en-GB" sz="1600" b="0" i="0" dirty="0">
                <a:solidFill>
                  <a:srgbClr val="171717"/>
                </a:solidFill>
                <a:effectLst/>
                <a:latin typeface="Segoe UI" panose="020B0502040204020203" pitchFamily="34" charset="0"/>
              </a:rPr>
              <a:t>|-- Month 3</a:t>
            </a:r>
            <a:endParaRPr lang="en-US" sz="800" b="0"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1" dirty="0"/>
              <a:t>Instructor notes and guidance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endParaRPr lang="en-US" dirty="0"/>
          </a:p>
          <a:p>
            <a:r>
              <a:rPr lang="en-US" dirty="0"/>
              <a:t>https://docs.microsoft.com/en-us/learn/modules/introduction-to-azure-data-lake-storage/4-azure-data-lake-and-blob-storage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7/20/2021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5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Talking points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dirty="0"/>
          </a:p>
          <a:p>
            <a:pPr algn="l"/>
            <a:r>
              <a:rPr lang="en-GB" b="0" i="0" dirty="0">
                <a:solidFill>
                  <a:srgbClr val="171717"/>
                </a:solidFill>
                <a:effectLst/>
                <a:latin typeface="Segoe UI" panose="020B0502040204020203" pitchFamily="34" charset="0"/>
              </a:rPr>
              <a:t>Azure Data Lake Storage Gen2 plays a fundamental role in a wide range of big data architectures. These architectures can involve the creation of:</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GB" b="0" i="0" dirty="0">
                <a:solidFill>
                  <a:srgbClr val="171717"/>
                </a:solidFill>
                <a:effectLst/>
                <a:latin typeface="Segoe UI" panose="020B0502040204020203" pitchFamily="34" charset="0"/>
              </a:rPr>
              <a:t>A modern data warehouse.</a:t>
            </a:r>
          </a:p>
          <a:p>
            <a:pPr marL="171450" indent="-171450" algn="l">
              <a:buFont typeface="Arial" panose="020B0604020202020204" pitchFamily="34" charset="0"/>
              <a:buChar char="•"/>
            </a:pPr>
            <a:r>
              <a:rPr lang="en-GB" b="0" i="0" dirty="0">
                <a:solidFill>
                  <a:srgbClr val="171717"/>
                </a:solidFill>
                <a:effectLst/>
                <a:latin typeface="Segoe UI" panose="020B0502040204020203" pitchFamily="34" charset="0"/>
              </a:rPr>
              <a:t>Advanced analytics against big data.</a:t>
            </a:r>
          </a:p>
          <a:p>
            <a:pPr marL="171450" indent="-171450" algn="l">
              <a:buFont typeface="Arial" panose="020B0604020202020204" pitchFamily="34" charset="0"/>
              <a:buChar char="•"/>
            </a:pPr>
            <a:r>
              <a:rPr lang="en-GB" b="0" i="0" dirty="0">
                <a:solidFill>
                  <a:srgbClr val="171717"/>
                </a:solidFill>
                <a:effectLst/>
                <a:latin typeface="Segoe UI" panose="020B0502040204020203" pitchFamily="34" charset="0"/>
              </a:rPr>
              <a:t>A real-time analytical solution.</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Listed, are the three core bug data use cases that are largely managed by Data Engineers. You will note that the use cases are not industry specific, rather that they are based on common workload patterns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Recommended reading for this slide</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dirty="0"/>
              <a:t>https://docs.microsoft.com/en-us/learn/modules/introduction-to-azure-data-lake-storage/6-use-cases</a:t>
            </a:r>
            <a:endParaRPr lang="en-GB" sz="8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7/20/2021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07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47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1" dirty="0"/>
              <a:t>Instructor notes and guidance</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Introduce to the students that this module explores the range of compute and storage options that are used for data engineering on Azure.</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this stage they are only being introduced to the technologies at a high level to set the students expectations of the technologies that will be covered in the course. For each slide, you should only provide the headline capabilities of each of the technologies and communicate to the student that they will explore these capabilities in depth as they progress through the course. </a:t>
            </a:r>
            <a:r>
              <a:rPr lang="en-GB" sz="1800" kern="1200" dirty="0">
                <a:solidFill>
                  <a:schemeClr val="tx1"/>
                </a:solidFill>
                <a:effectLst/>
                <a:latin typeface="Segoe UI Light" pitchFamily="34" charset="0"/>
                <a:ea typeface="+mn-ea"/>
                <a:cs typeface="+mn-cs"/>
              </a:rPr>
              <a:t>This will be the only module where we cover Azure Data Lake store in depth, and it is the reason why the lab focuses so much on how the data lake can be optimized while using the compute technologies.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lab, we take to opportunity to explore the interaction of two compute technologies; Azure Databricks and Azure Synapse Analytics Spark pools, but not in any real depth and this is by design. The focus of the lab is how these compute technologies interact with the primary data storage option for analytical workloads in Azure; Azure Data Lake storage.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7/20/2021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GB" b="0" i="0" dirty="0">
                <a:solidFill>
                  <a:srgbClr val="111111"/>
                </a:solidFill>
                <a:effectLst/>
                <a:latin typeface="Roboto" panose="02000000000000000000" pitchFamily="2" charset="0"/>
              </a:rPr>
              <a:t>Delta Lake is an open-source storage layer that brings ACID (atomicity, consistency, isolation, and durability) transactions to Apache Spark and big data workloads. The current version of Delta Lake included with Azure Synapse has language support for Scala, PySpark, and .NET. It is also supported on Azure Databricks. Using delta lake in a well organised data lake can aid the integrity and performance of both batch and streaming data solutions.  The common misconception made with Delta lake is that people think it is a data platform service. </a:t>
            </a:r>
          </a:p>
          <a:p>
            <a:endParaRPr lang="en-GB" b="0" i="0" dirty="0">
              <a:solidFill>
                <a:srgbClr val="111111"/>
              </a:solidFill>
              <a:effectLst/>
              <a:latin typeface="Roboto" panose="02000000000000000000" pitchFamily="2" charset="0"/>
            </a:endParaRPr>
          </a:p>
          <a:p>
            <a:r>
              <a:rPr lang="en-GB" b="0" i="0" dirty="0">
                <a:solidFill>
                  <a:srgbClr val="111111"/>
                </a:solidFill>
                <a:effectLst/>
                <a:latin typeface="Roboto" panose="02000000000000000000" pitchFamily="2" charset="0"/>
              </a:rPr>
              <a:t>It’s not. </a:t>
            </a:r>
          </a:p>
          <a:p>
            <a:endParaRPr lang="en-GB" b="0" i="0" dirty="0">
              <a:solidFill>
                <a:srgbClr val="111111"/>
              </a:solidFill>
              <a:effectLst/>
              <a:latin typeface="Roboto" panose="02000000000000000000" pitchFamily="2" charset="0"/>
            </a:endParaRPr>
          </a:p>
          <a:p>
            <a:r>
              <a:rPr lang="en-GB" b="0" i="0" dirty="0">
                <a:solidFill>
                  <a:srgbClr val="111111"/>
                </a:solidFill>
                <a:effectLst/>
                <a:latin typeface="Roboto" panose="02000000000000000000" pitchFamily="2" charset="0"/>
              </a:rPr>
              <a:t>It is simply a format that is defined when you create a DataFrame against the storage layer, and this is what brings the ACID capabilities to the data held in the DataFrames. Couple this with organising the folders in an appropriate way, then you have an approach that can scale in an organised way that prevents your data lake becoming a data “swamp”.</a:t>
            </a:r>
          </a:p>
          <a:p>
            <a:endParaRPr lang="en-GB" b="0" i="0" dirty="0">
              <a:solidFill>
                <a:srgbClr val="111111"/>
              </a:solidFill>
              <a:effectLst/>
              <a:latin typeface="Roboto" panose="02000000000000000000" pitchFamily="2" charset="0"/>
            </a:endParaRPr>
          </a:p>
          <a:p>
            <a:pPr algn="l"/>
            <a:r>
              <a:rPr lang="en-GB" b="0" i="0" dirty="0">
                <a:solidFill>
                  <a:srgbClr val="111111"/>
                </a:solidFill>
                <a:effectLst/>
                <a:latin typeface="Roboto" panose="02000000000000000000" pitchFamily="2" charset="0"/>
              </a:rPr>
              <a:t>In the example above, the data lake is organised using the bronze, silver and gold architecture. The input method is irrelevant, it can either be a streaming solution, or a batch solution. Essentially, we organise our data into layers, or folders as defined as bronze, silver and gold as follows:</a:t>
            </a:r>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Bronze</a:t>
            </a:r>
            <a:r>
              <a:rPr lang="en-GB" b="0" i="0" dirty="0">
                <a:solidFill>
                  <a:srgbClr val="171717"/>
                </a:solidFill>
                <a:effectLst/>
                <a:latin typeface="Segoe UI" panose="020B0502040204020203" pitchFamily="34" charset="0"/>
              </a:rPr>
              <a:t> - tables contain raw data ingested from various sources (JSON files, RDBMS data, IoT data, etc.).</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Silver</a:t>
            </a:r>
            <a:r>
              <a:rPr lang="en-GB" b="0" i="0" dirty="0">
                <a:solidFill>
                  <a:srgbClr val="171717"/>
                </a:solidFill>
                <a:effectLst/>
                <a:latin typeface="Segoe UI" panose="020B0502040204020203" pitchFamily="34" charset="0"/>
              </a:rPr>
              <a:t> - tables will provide a more refined view of our data. We can join fields from various bronze tables to enrich streaming records, or update account statuses based on recent activity.</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Gold</a:t>
            </a:r>
            <a:r>
              <a:rPr lang="en-GB" b="0" i="0" dirty="0">
                <a:solidFill>
                  <a:srgbClr val="171717"/>
                </a:solidFill>
                <a:effectLst/>
                <a:latin typeface="Segoe UI" panose="020B0502040204020203" pitchFamily="34" charset="0"/>
              </a:rPr>
              <a:t> - tables provide business level aggregates often used for reporting and dashboarding. This would include aggregations such as daily active website users, weekly sales per store, or gross revenue per quarter by department.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end outputs are actionable insights, dashboards, and reports of business metrics.</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Delta Lake Architecture is a vast improvement upon the traditional Lambda architecture.  At each stage, we enrich our data through a unified pipeline that allows us to combine batch and streaming workflows through a shared filestore with ACID-compliant transactions.</a:t>
            </a:r>
          </a:p>
          <a:p>
            <a:endParaRPr lang="en-GB" b="0" i="0" dirty="0">
              <a:solidFill>
                <a:srgbClr val="111111"/>
              </a:solidFill>
              <a:effectLst/>
              <a:latin typeface="Roboto" panose="02000000000000000000" pitchFamily="2"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While this is an open-source technology that is not covered by the exam objectives, it is an important area that is growing in the data engineering world and being seen by some data engineers as an architecture to complement existing lambda architecture models. It is also covered in depth in the lab as we explore Azure Databricks implementing the delta lake architecture shown in the graphic in the data lake store. </a:t>
            </a:r>
            <a:r>
              <a:rPr lang="en-GB" sz="1800" kern="1200" dirty="0">
                <a:solidFill>
                  <a:schemeClr val="tx1"/>
                </a:solidFill>
                <a:effectLst/>
                <a:latin typeface="Segoe UI Light" pitchFamily="34" charset="0"/>
                <a:ea typeface="+mn-ea"/>
                <a:cs typeface="+mn-cs"/>
              </a:rPr>
              <a:t>In the lab, you will explore this architecture being created using Azure Databricks, but it could be done in Azure Synapse Analytics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kern="1200" dirty="0">
                <a:solidFill>
                  <a:schemeClr val="tx1"/>
                </a:solidFill>
                <a:effectLst/>
                <a:latin typeface="Segoe UI Light" pitchFamily="34" charset="0"/>
                <a:ea typeface="+mn-ea"/>
                <a:cs typeface="+mn-cs"/>
              </a:rPr>
              <a:t>You should call out the common misconception laid out in the talking points above. Make sure your students understand that Delta Lake if a format. Not a service.</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https://docs.microsoft.com/en-us/learn/modules/describe-azure-databricks-delta-lake-architecture/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https://docs.microsoft.com/en-us/learn/modules/build-query-delta-lake/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2109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dirty="0"/>
              <a:t>Talking points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Streaming data is becoming more prominent in analytical solutions. </a:t>
            </a:r>
            <a:r>
              <a:rPr lang="en-GB" b="0" i="0" dirty="0">
                <a:solidFill>
                  <a:srgbClr val="171717"/>
                </a:solidFill>
                <a:effectLst/>
                <a:latin typeface="Segoe UI" panose="020B0502040204020203" pitchFamily="34" charset="0"/>
              </a:rPr>
              <a:t>In the context of analytics, data streams are the data pertaining to the occurrence of specific activities that are emitted by applications, IoT devices or sensors, or other sources known as data producers. This can be analyzed in real-time, but the data streams themselves can be stored in a storage account and replayed at a later date. </a:t>
            </a:r>
            <a:endParaRPr lang="en-US" sz="8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It is important to make the distinction between reference data and streaming data and the impact this can have on real time analytics. Furthermore, you should explain to students that streaming solutions are supported on a variety of technologies including Azure Databricks, and Azure Synapse Analytics as well as by Streaming Analytics. They will see an example of this in the first exercise in the lab when the student will use Databricks to initiate streaming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Recommended reading for this slide</a:t>
            </a:r>
            <a:endParaRPr lang="en-GB" sz="9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a:t>https://docs.microsoft.com/en-us/learn/modules/introduction-to-data-streaming/2-understand-data-streams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0641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Talking points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700" b="0" i="0" u="none" strike="noStrike" kern="1200" dirty="0">
                <a:solidFill>
                  <a:schemeClr val="tx1"/>
                </a:solidFill>
                <a:effectLst/>
                <a:latin typeface="Segoe UI Light" pitchFamily="34" charset="0"/>
                <a:ea typeface="+mn-ea"/>
                <a:cs typeface="+mn-cs"/>
              </a:rPr>
              <a:t>There are several services available for real-time analytics and streaming processing on Azure. Regardless of the technology used, they all work with three distinct components: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700" b="0" i="0" u="none" strike="noStrike" kern="1200" dirty="0">
                <a:solidFill>
                  <a:schemeClr val="tx1"/>
                </a:solidFill>
                <a:effectLst/>
                <a:latin typeface="Segoe UI Light" pitchFamily="34" charset="0"/>
                <a:ea typeface="+mn-ea"/>
                <a:cs typeface="+mn-cs"/>
              </a:rPr>
              <a:t>-   Event Producers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700" b="0" i="0" u="none" strike="noStrike" kern="1200" dirty="0">
                <a:solidFill>
                  <a:schemeClr val="tx1"/>
                </a:solidFill>
                <a:effectLst/>
                <a:latin typeface="Segoe UI Light" pitchFamily="34" charset="0"/>
                <a:ea typeface="+mn-ea"/>
                <a:cs typeface="+mn-cs"/>
              </a:rPr>
              <a:t>-   Event Processors</a:t>
            </a:r>
          </a:p>
          <a:p>
            <a:pPr marL="171450" marR="0" indent="-171450" algn="l" defTabSz="761787" rtl="0" eaLnBrk="1" fontAlgn="auto" latinLnBrk="0" hangingPunct="1">
              <a:lnSpc>
                <a:spcPct val="100000"/>
              </a:lnSpc>
              <a:spcBef>
                <a:spcPts val="0"/>
              </a:spcBef>
              <a:spcAft>
                <a:spcPts val="0"/>
              </a:spcAft>
              <a:buClrTx/>
              <a:buSzTx/>
              <a:buFontTx/>
              <a:buChar char="-"/>
              <a:tabLst/>
              <a:defRPr/>
            </a:pPr>
            <a:r>
              <a:rPr lang="en-GB" sz="700" b="0" i="0" u="none" strike="noStrike" kern="1200" dirty="0">
                <a:solidFill>
                  <a:schemeClr val="tx1"/>
                </a:solidFill>
                <a:effectLst/>
                <a:latin typeface="Segoe UI Light" pitchFamily="34" charset="0"/>
                <a:ea typeface="+mn-ea"/>
                <a:cs typeface="+mn-cs"/>
              </a:rPr>
              <a:t>Event Consumers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7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7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700" b="0" dirty="0"/>
              <a:t>You should explain to the students that there will be two scenarios explored for working with streaming data on day 4 of this course, using either Stream Analytics or Azure Databricks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600" b="0" dirty="0"/>
          </a:p>
          <a:p>
            <a:pPr marL="0" marR="0" lvl="0" indent="0" algn="l" defTabSz="761787" rtl="0" eaLnBrk="1" fontAlgn="auto" latinLnBrk="0" hangingPunct="1">
              <a:lnSpc>
                <a:spcPct val="100000"/>
              </a:lnSpc>
              <a:spcBef>
                <a:spcPts val="0"/>
              </a:spcBef>
              <a:spcAft>
                <a:spcPts val="0"/>
              </a:spcAft>
              <a:buClrTx/>
              <a:buSzTx/>
              <a:buFontTx/>
              <a:buNone/>
              <a:tabLst/>
              <a:defRPr/>
            </a:pPr>
            <a:r>
              <a:rPr lang="en-US" sz="800" b="1" dirty="0"/>
              <a:t>Recommended reading for this slide</a:t>
            </a:r>
          </a:p>
          <a:p>
            <a:pPr marL="171450" marR="0" indent="-171450" algn="l" defTabSz="761787" rtl="0" eaLnBrk="1" fontAlgn="auto" latinLnBrk="0" hangingPunct="1">
              <a:lnSpc>
                <a:spcPct val="100000"/>
              </a:lnSpc>
              <a:spcBef>
                <a:spcPts val="0"/>
              </a:spcBef>
              <a:spcAft>
                <a:spcPts val="0"/>
              </a:spcAft>
              <a:buClrTx/>
              <a:buSzTx/>
              <a:buFontTx/>
              <a:buChar char="-"/>
              <a:tabLst/>
              <a:defRPr/>
            </a:pPr>
            <a:endParaRPr lang="en-GB" sz="8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latin typeface="Segoe UI Light" pitchFamily="34" charset="0"/>
                <a:ea typeface="+mn-ea"/>
                <a:cs typeface="+mn-cs"/>
              </a:rPr>
              <a:t>The two main </a:t>
            </a:r>
            <a:r>
              <a:rPr lang="en-GB" sz="700" b="0" i="0" u="none" strike="noStrike" kern="1200" dirty="0">
                <a:solidFill>
                  <a:schemeClr val="tx1"/>
                </a:solidFill>
                <a:effectLst/>
                <a:latin typeface="Segoe UI Light" pitchFamily="34" charset="0"/>
                <a:ea typeface="+mn-ea"/>
                <a:cs typeface="+mn-cs"/>
              </a:rPr>
              <a:t>real-time analytics and streaming processing technologies on Azure are Stream Analytics, and Kafka. The following documentation gives a great differentiation between the two:</a:t>
            </a:r>
          </a:p>
          <a:p>
            <a:pPr marL="0" marR="0" indent="0" algn="l" defTabSz="761787" rtl="0" eaLnBrk="1" fontAlgn="auto" latinLnBrk="0" hangingPunct="1">
              <a:lnSpc>
                <a:spcPct val="100000"/>
              </a:lnSpc>
              <a:spcBef>
                <a:spcPts val="0"/>
              </a:spcBef>
              <a:spcAft>
                <a:spcPts val="0"/>
              </a:spcAft>
              <a:buClrTx/>
              <a:buSzTx/>
              <a:buFontTx/>
              <a:buNone/>
              <a:tabLst/>
              <a:defRPr/>
            </a:pPr>
            <a:endParaRPr lang="en-GB" sz="700" b="0" i="0" u="none" strike="noStrike"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https://docs.microsoft.com/en-us/azure/stream-analytics/streaming-technologies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r>
              <a:rPr lang="en-US" sz="600" b="0" dirty="0"/>
              <a:t>https://docs.microsoft.com/en-us/learn/modules/introduction-to-data-streaming/3-understand-event-processing</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a:p>
            <a:pPr marL="0" marR="0" indent="0" algn="l" defTabSz="761787" rtl="0" eaLnBrk="1" fontAlgn="auto" latinLnBrk="0" hangingPunct="1">
              <a:lnSpc>
                <a:spcPct val="100000"/>
              </a:lnSpc>
              <a:spcBef>
                <a:spcPts val="0"/>
              </a:spcBef>
              <a:spcAft>
                <a:spcPts val="0"/>
              </a:spcAft>
              <a:buClrTx/>
              <a:buSzTx/>
              <a:buFontTx/>
              <a:buNone/>
              <a:tabLst/>
              <a:defRPr/>
            </a:pPr>
            <a:endParaRPr lang="en-US" sz="6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Talking points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0" i="0" dirty="0">
                <a:solidFill>
                  <a:srgbClr val="171717"/>
                </a:solidFill>
                <a:effectLst/>
                <a:latin typeface="Segoe UI" panose="020B0502040204020203" pitchFamily="34" charset="0"/>
              </a:rPr>
              <a:t>Azure Stream Analytics is a platform-as-a-service (PaaS) event processing engine. It enables the transformation and analysis of large volumes of streaming data arriving from Azure Event Hubs and IoT Hub and static data from Azure storage. Using Stream Analytics, you can write complex time-based queries and aggregations over the data generated by connected sensors, devices, or applications.</a:t>
            </a:r>
            <a:endParaRPr lang="en-US" sz="700" b="1"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1" dirty="0"/>
              <a:t>Instructor notes and guidance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Explore the range of sources that can be used to produce data, and see if any students make use of this. It is also important to look at the difference between the various ingestion technologies. This course does not focus on IoT Hubs, instead the focus will be on Event Hubs.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When going through the Analytical engine, focus on the Stream Analytics Query language. Tell the students if they are familiar with Transact-SQL then they will feel comfortable with the language, and they will explore an example later in the course using windowing functions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Recommended reading for this slide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00" b="1"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700" b="0" dirty="0"/>
              <a:t>https://docs.microsoft.com/en-us/learn/modules/introduction-to-data-streaming/4-process-events-azure-stream-analytics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US" dirty="0"/>
              <a:t>Azure Stream Analytics provides </a:t>
            </a:r>
            <a:r>
              <a:rPr lang="en-US" baseline="0" dirty="0"/>
              <a:t>event processing of streaming data as a service.  Somewhat narrower in scope than the streaming capabilities provided by Azure Databricks, Azure Stream Analytics provides a simple and very cost-effective way to process events.  For instance, analyzing streams of data for time-sequence relationships using a SQL-like query.  You also can output the data to Azure Data Lake, Azure Synapse Analytics and Power BI to provide near-real-time reporting.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Talk about Stream Analytics at a conceptual level as per the slide, where Stream Analytics solutions are broken down into three part: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kern="1200" dirty="0">
              <a:solidFill>
                <a:schemeClr val="tx1"/>
              </a:solidFill>
              <a:effectLst/>
              <a:latin typeface="Segoe UI Light" pitchFamily="34" charset="0"/>
              <a:ea typeface="+mn-ea"/>
              <a:cs typeface="+mn-cs"/>
            </a:endParaRPr>
          </a:p>
          <a:p>
            <a:pPr marL="171450" indent="-171450" algn="l">
              <a:buFontTx/>
              <a:buChar char="-"/>
            </a:pPr>
            <a:r>
              <a:rPr lang="en-GB" b="1" i="0" dirty="0">
                <a:solidFill>
                  <a:srgbClr val="171717"/>
                </a:solidFill>
                <a:effectLst/>
                <a:latin typeface="Segoe UI" panose="020B0502040204020203" pitchFamily="34" charset="0"/>
              </a:rPr>
              <a:t>Event producer</a:t>
            </a:r>
            <a:r>
              <a:rPr lang="en-GB" b="0" i="0" dirty="0">
                <a:solidFill>
                  <a:srgbClr val="171717"/>
                </a:solidFill>
                <a:effectLst/>
                <a:latin typeface="Segoe UI" panose="020B0502040204020203" pitchFamily="34" charset="0"/>
              </a:rPr>
              <a:t>: Examples include sensors or processes that generate data continuously, such as a heart rate monitor or a highway toll lane sensor.</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processor</a:t>
            </a:r>
            <a:r>
              <a:rPr lang="en-GB" b="0" i="0" dirty="0">
                <a:solidFill>
                  <a:srgbClr val="171717"/>
                </a:solidFill>
                <a:effectLst/>
                <a:latin typeface="Segoe UI" panose="020B0502040204020203" pitchFamily="34" charset="0"/>
              </a:rPr>
              <a:t>: An engine to consume event data streams and derive insights from them. Depending on the problem space, event processors either process one incoming event at a time, such as a heart rate monitor, or process multiple events at a time, such as Azure Stream Analytics processing the highway toll lane sensor data.</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consumer</a:t>
            </a:r>
            <a:r>
              <a:rPr lang="en-GB" b="0" i="0" dirty="0">
                <a:solidFill>
                  <a:srgbClr val="171717"/>
                </a:solidFill>
                <a:effectLst/>
                <a:latin typeface="Segoe UI" panose="020B0502040204020203" pitchFamily="34" charset="0"/>
              </a:rPr>
              <a:t>: An application that consumes the data and takes specific action based on the insights. Examples of event consumers include alert generation, dashboards, or even sending data to another event processing engine.</a:t>
            </a:r>
          </a:p>
          <a:p>
            <a:pPr marL="0" indent="0" algn="l">
              <a:buFontTx/>
              <a:buNone/>
            </a:pPr>
            <a:endParaRPr lang="en-GB"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Share with the students that event processing </a:t>
            </a:r>
            <a:r>
              <a:rPr lang="en-GB" sz="4400" b="0" i="0" dirty="0">
                <a:solidFill>
                  <a:srgbClr val="171717"/>
                </a:solidFill>
                <a:effectLst/>
                <a:latin typeface="Segoe UI" panose="020B0502040204020203" pitchFamily="34" charset="0"/>
              </a:rPr>
              <a:t>uses Stream Analytics query language (SAQL), a subset of Transact-SQL that's tailored to perform computations over streaming data. The engine supports windowing functions that are fundamental to stream processing and are implemented by using the SAQL.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4400" b="0" i="0" u="none" strike="noStrike"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200" dirty="0">
                <a:solidFill>
                  <a:schemeClr val="tx1"/>
                </a:solidFill>
                <a:effectLst/>
                <a:latin typeface="Segoe UI Light" pitchFamily="34" charset="0"/>
                <a:ea typeface="+mn-ea"/>
                <a:cs typeface="+mn-cs"/>
              </a:rPr>
              <a:t>Tell the students that coverage of Azure </a:t>
            </a:r>
            <a:r>
              <a:rPr lang="en-GB" sz="1800" b="0" i="0" dirty="0">
                <a:solidFill>
                  <a:srgbClr val="171717"/>
                </a:solidFill>
                <a:effectLst/>
                <a:latin typeface="Segoe UI" panose="020B0502040204020203" pitchFamily="34" charset="0"/>
              </a:rPr>
              <a:t>Stream Analytics </a:t>
            </a:r>
            <a:r>
              <a:rPr lang="en-US" sz="1800" kern="1200" dirty="0">
                <a:solidFill>
                  <a:schemeClr val="tx1"/>
                </a:solidFill>
                <a:effectLst/>
                <a:latin typeface="Segoe UI Light" pitchFamily="34" charset="0"/>
                <a:ea typeface="+mn-ea"/>
                <a:cs typeface="+mn-cs"/>
              </a:rPr>
              <a:t>is provided in the following modules: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200" dirty="0">
                <a:solidFill>
                  <a:schemeClr val="tx1"/>
                </a:solidFill>
                <a:effectLst/>
                <a:latin typeface="Segoe UI Light" pitchFamily="34" charset="0"/>
                <a:ea typeface="+mn-ea"/>
                <a:cs typeface="+mn-cs"/>
              </a:rPr>
              <a:t>Module </a:t>
            </a:r>
            <a:r>
              <a:rPr lang="en-GB" sz="1800" b="0" i="0" u="none" strike="noStrike" dirty="0">
                <a:solidFill>
                  <a:srgbClr val="000000"/>
                </a:solidFill>
                <a:effectLst/>
                <a:latin typeface="Calibri" panose="020F0502020204030204" pitchFamily="34" charset="0"/>
              </a:rPr>
              <a:t>14:</a:t>
            </a:r>
            <a:r>
              <a:rPr lang="en-GB" sz="4400" dirty="0"/>
              <a:t> </a:t>
            </a:r>
            <a:r>
              <a:rPr lang="en-GB" sz="1800" b="0" i="0" u="none" strike="noStrike" dirty="0">
                <a:solidFill>
                  <a:srgbClr val="000000"/>
                </a:solidFill>
                <a:effectLst/>
                <a:latin typeface="Calibri" panose="020F0502020204030204" pitchFamily="34" charset="0"/>
              </a:rPr>
              <a:t>Real-time Stream Processing with Stream Analytics</a:t>
            </a:r>
            <a:r>
              <a:rPr lang="en-GB" sz="4400" dirty="0"/>
              <a:t> </a:t>
            </a:r>
            <a:endParaRPr lang="en-US"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https://docs.microsoft.com/en-us/learn/modules/introduction-to-data-streaming/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dirty="0"/>
          </a:p>
          <a:p>
            <a:r>
              <a:rPr lang="en-US" dirty="0"/>
              <a:t>This space has been left deliberately blank</a:t>
            </a:r>
          </a:p>
          <a:p>
            <a:endParaRPr lang="en-US" dirty="0"/>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831462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dirty="0"/>
          </a:p>
          <a:p>
            <a:r>
              <a:rPr lang="en-US" dirty="0"/>
              <a:t>This space has been left deliberately blank</a:t>
            </a:r>
          </a:p>
          <a:p>
            <a:endParaRPr lang="en-GB" dirty="0"/>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77812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dirty="0"/>
          </a:p>
          <a:p>
            <a:pPr>
              <a:lnSpc>
                <a:spcPct val="107000"/>
              </a:lnSpc>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In the lab, we take to opportunity to explore the interaction of two compute technologies; Azure Databricks and Azure Synapse Analytics Spark pools, but not in any real depth and this is by design. The focus of the lab is how these compute technologies interact with the primary data storage option for analytical workloads in Azure; Azure Data Lake storage.  Azure Data Lake storage Gen2 is enabled by enabling hierarchical namespace in the Azure Storage Account creation. You should call that out in this module. However, the lab provides an in-depth focus on two primary considerations when working with Azure Data Lake storage Gen2 with data engineering compute technologies:</a:t>
            </a:r>
          </a:p>
          <a:p>
            <a:pPr>
              <a:lnSpc>
                <a:spcPct val="107000"/>
              </a:lnSpc>
              <a:spcAft>
                <a:spcPts val="800"/>
              </a:spcAft>
            </a:pP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Organizing the data lake folders to be optimized for data exploration, loading and querying</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Using compute libraries to optimize the querying of files in a data lake</a:t>
            </a:r>
          </a:p>
          <a:p>
            <a:pPr marL="0" lvl="0" indent="0">
              <a:lnSpc>
                <a:spcPct val="107000"/>
              </a:lnSpc>
              <a:spcAft>
                <a:spcPts val="800"/>
              </a:spcAft>
              <a:buFont typeface="+mj-lt"/>
              <a:buNone/>
              <a:tabLst>
                <a:tab pos="457200" algn="l"/>
              </a:tabLst>
            </a:pP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900" dirty="0">
                <a:effectLst/>
                <a:latin typeface="Calibri" panose="020F0502020204030204" pitchFamily="34" charset="0"/>
                <a:ea typeface="Calibri" panose="020F0502020204030204" pitchFamily="34" charset="0"/>
                <a:cs typeface="Times New Roman" panose="02020603050405020304" pitchFamily="18" charset="0"/>
              </a:rPr>
              <a:t>To that end, the lab in this module will use Azure Databricks to organize folders in the data lake to optimize working with data in the first exercise. In the second exercise you will experience working with Apache Spark in Azure Synapse Analytics. Specifically working with Spark libraries such as Hyperspace to optimize the querying of files in a data lake and using the Microsoft Spark Utilities (MSSparkUtils) which is a built-in package to help you easily perform common tasks including working with files systems and managing environment variables as an example.</a:t>
            </a:r>
          </a:p>
          <a:p>
            <a:endParaRPr lang="en-US" dirty="0"/>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41106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is an optional slide that you can use to show a high-level overview of the technologies used in the lab.</a:t>
            </a:r>
          </a:p>
          <a:p>
            <a:endParaRPr lang="en-GB" dirty="0"/>
          </a:p>
          <a:p>
            <a:r>
              <a:rPr lang="en-GB" b="0" i="0" dirty="0">
                <a:solidFill>
                  <a:srgbClr val="24292E"/>
                </a:solidFill>
                <a:effectLst/>
                <a:latin typeface="-apple-system"/>
              </a:rPr>
              <a:t>This lab teaches ways to structure the data lake, and to optimize the files for exploration, streaming, and batch workloads. The student will learn how to organize the data lake into levels of data refinement as they transform files through batch and stream processing. The students will also experience working with Apache Spark in Azure Synapse Analytics. They will learn how to create indexes on their datasets, such as CSV, JSON, and Parquet files, and use them for potential query and workload acceleration using Spark libraries including Hyperspace and MSSParkUtils.</a:t>
            </a:r>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2A91C5-55F5-41ED-A420-47CA44C170D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130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dirty="0"/>
          </a:p>
          <a:p>
            <a:r>
              <a:rPr lang="en-US" dirty="0"/>
              <a:t>This space has been left deliberately blank.</a:t>
            </a:r>
          </a:p>
          <a:p>
            <a:endParaRPr lang="en-US" dirty="0"/>
          </a:p>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747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Answers</a:t>
            </a:r>
          </a:p>
          <a:p>
            <a:endParaRPr lang="en-US" b="1" dirty="0"/>
          </a:p>
          <a:p>
            <a:r>
              <a:rPr lang="en-US" dirty="0"/>
              <a:t>Question 1 - </a:t>
            </a:r>
            <a:r>
              <a:rPr lang="en-US" b="1" dirty="0"/>
              <a:t>pyspark.sql.types </a:t>
            </a:r>
            <a:r>
              <a:rPr lang="en-US" dirty="0"/>
              <a:t>is the module that is used to import data types to define a schema</a:t>
            </a:r>
          </a:p>
          <a:p>
            <a:endParaRPr lang="en-US" dirty="0"/>
          </a:p>
          <a:p>
            <a:r>
              <a:rPr lang="en-US" dirty="0"/>
              <a:t>Question 2 – The </a:t>
            </a:r>
            <a:r>
              <a:rPr lang="en-US" b="1" dirty="0"/>
              <a:t>format</a:t>
            </a:r>
            <a:r>
              <a:rPr lang="en-US" dirty="0"/>
              <a:t> method is used to make use of delta lake when creating a DataFrames as shown in the following example</a:t>
            </a:r>
          </a:p>
          <a:p>
            <a:endParaRPr lang="en-US" dirty="0"/>
          </a:p>
          <a:p>
            <a:pPr lvl="5"/>
            <a:r>
              <a:rPr lang="en-US" dirty="0"/>
              <a:t>(rawEventsDF</a:t>
            </a:r>
          </a:p>
          <a:p>
            <a:pPr lvl="5"/>
            <a:r>
              <a:rPr lang="en-US" dirty="0"/>
              <a:t>  .writeStream</a:t>
            </a:r>
          </a:p>
          <a:p>
            <a:pPr lvl="5"/>
            <a:r>
              <a:rPr lang="en-US" dirty="0"/>
              <a:t>  .</a:t>
            </a:r>
            <a:r>
              <a:rPr lang="en-US" b="1" dirty="0"/>
              <a:t>format</a:t>
            </a:r>
            <a:r>
              <a:rPr lang="en-US" dirty="0"/>
              <a:t>("delta")</a:t>
            </a:r>
          </a:p>
          <a:p>
            <a:pPr lvl="5"/>
            <a:r>
              <a:rPr lang="en-US" dirty="0"/>
              <a:t>  .option("checkpointLocation", activityBronzeCheckpoint)</a:t>
            </a:r>
          </a:p>
          <a:p>
            <a:pPr lvl="5"/>
            <a:r>
              <a:rPr lang="en-US" dirty="0"/>
              <a:t>  .outputMode("append")</a:t>
            </a:r>
          </a:p>
          <a:p>
            <a:pPr lvl="5"/>
            <a:r>
              <a:rPr lang="en-US" dirty="0"/>
              <a:t>  .start(activityBronzePath))</a:t>
            </a:r>
          </a:p>
          <a:p>
            <a:endParaRPr lang="en-US" dirty="0"/>
          </a:p>
          <a:p>
            <a:r>
              <a:rPr lang="en-US" dirty="0"/>
              <a:t>Question 3 – </a:t>
            </a:r>
            <a:r>
              <a:rPr lang="en-GB" b="1" dirty="0"/>
              <a:t>Hyperspace</a:t>
            </a:r>
            <a:r>
              <a:rPr lang="en-GB" dirty="0"/>
              <a:t> is the </a:t>
            </a:r>
            <a:r>
              <a:rPr lang="en-US" sz="900" dirty="0"/>
              <a:t>library that can be used to </a:t>
            </a:r>
            <a:r>
              <a:rPr lang="en-GB" sz="900" dirty="0"/>
              <a:t>create indexes on datasets such as CSV, and Parquet files</a:t>
            </a:r>
            <a:endParaRPr lang="en-US" dirty="0"/>
          </a:p>
          <a:p>
            <a:endParaRPr lang="en-US" dirty="0"/>
          </a:p>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1533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sz="900" kern="1200" dirty="0">
              <a:solidFill>
                <a:schemeClr val="tx1"/>
              </a:solidFill>
              <a:effectLst/>
              <a:ea typeface="+mn-ea"/>
            </a:endParaRPr>
          </a:p>
          <a:p>
            <a:r>
              <a:rPr lang="en-US" sz="900" kern="1200" dirty="0">
                <a:solidFill>
                  <a:schemeClr val="tx1"/>
                </a:solidFill>
                <a:effectLst/>
                <a:ea typeface="+mn-ea"/>
              </a:rPr>
              <a:t>The next steps is suggested post course learning materials to reinforce what they have learned in the module.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77255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dirty="0"/>
          </a:p>
          <a:p>
            <a:r>
              <a:rPr lang="en-US" dirty="0"/>
              <a:t>This space has been left deliberately blank</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7/20/2021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7975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dirty="0"/>
          </a:p>
          <a:p>
            <a:r>
              <a:rPr lang="en-US" dirty="0"/>
              <a:t>This space has been left deliberately blank</a:t>
            </a:r>
          </a:p>
          <a:p>
            <a:endParaRPr lang="en-GB" dirty="0"/>
          </a:p>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410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dirty="0"/>
              <a:t>Taking points</a:t>
            </a:r>
          </a:p>
          <a:p>
            <a:pPr marL="0" indent="0">
              <a:buFont typeface="+mj-lt"/>
              <a:buNone/>
            </a:pPr>
            <a:endParaRPr lang="en-US" baseline="0" dirty="0"/>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kern="1200" baseline="0" dirty="0">
                <a:solidFill>
                  <a:schemeClr val="tx1"/>
                </a:solidFill>
                <a:latin typeface="Segoe UI" panose="020B0502040204020203" pitchFamily="34" charset="0"/>
                <a:ea typeface="+mn-ea"/>
                <a:cs typeface="+mn-cs"/>
              </a:rPr>
              <a:t>This slide is optional and should be used at the trainer's discretion.</a:t>
            </a:r>
            <a:endParaRPr lang="en-IE" sz="900" kern="1200" baseline="0" dirty="0">
              <a:solidFill>
                <a:schemeClr val="tx1"/>
              </a:solidFill>
              <a:latin typeface="Segoe UI" panose="020B0502040204020203" pitchFamily="34" charset="0"/>
              <a:ea typeface="+mn-ea"/>
              <a:cs typeface="+mn-cs"/>
              <a:sym typeface="Helvetica Neue"/>
            </a:endParaRPr>
          </a:p>
          <a:p>
            <a:pPr marL="0" indent="0">
              <a:buFont typeface="+mj-lt"/>
              <a:buNone/>
            </a:pPr>
            <a:endParaRPr lang="en-US" sz="900" kern="1200" baseline="0" dirty="0">
              <a:solidFill>
                <a:schemeClr val="tx1"/>
              </a:solidFill>
              <a:latin typeface="Segoe UI" panose="020B0502040204020203" pitchFamily="34" charset="0"/>
              <a:ea typeface="+mn-ea"/>
              <a:cs typeface="+mn-cs"/>
              <a:sym typeface="Helvetica Neue"/>
            </a:endParaRPr>
          </a:p>
          <a:p>
            <a:pPr marL="0" indent="0">
              <a:buFont typeface="+mj-lt"/>
              <a:buNone/>
            </a:pPr>
            <a:r>
              <a:rPr lang="en-US" sz="900" kern="1200" baseline="0" dirty="0">
                <a:solidFill>
                  <a:schemeClr val="tx1"/>
                </a:solidFill>
                <a:latin typeface="Segoe UI" panose="020B0502040204020203" pitchFamily="34" charset="0"/>
                <a:ea typeface="+mn-ea"/>
                <a:cs typeface="+mn-cs"/>
                <a:sym typeface="Helvetica Neue"/>
              </a:rPr>
              <a:t>You may have students who have general question about the different technologies on Azure. This slide can be used to support answering such questions</a:t>
            </a:r>
            <a:endParaRPr lang="en-US" sz="900" kern="1200" baseline="0" dirty="0">
              <a:solidFill>
                <a:schemeClr val="tx1"/>
              </a:solidFill>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388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900" b="1" dirty="0"/>
              <a:t>Talking points</a:t>
            </a:r>
          </a:p>
          <a:p>
            <a:pPr marL="0" indent="0">
              <a:buFont typeface="+mj-lt"/>
              <a:buNone/>
            </a:pPr>
            <a:endParaRPr lang="en-US" baseline="0" dirty="0"/>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kern="1200" baseline="0" dirty="0">
                <a:solidFill>
                  <a:schemeClr val="tx1"/>
                </a:solidFill>
                <a:latin typeface="Segoe UI" panose="020B0502040204020203" pitchFamily="34" charset="0"/>
                <a:ea typeface="+mn-ea"/>
                <a:cs typeface="+mn-cs"/>
              </a:rPr>
              <a:t>This slide is optional and should be used at the trainer's discretion.</a:t>
            </a:r>
            <a:endParaRPr lang="en-IE" sz="900" kern="1200" baseline="0" dirty="0">
              <a:solidFill>
                <a:schemeClr val="tx1"/>
              </a:solidFill>
              <a:latin typeface="Segoe UI" panose="020B0502040204020203" pitchFamily="34" charset="0"/>
              <a:ea typeface="+mn-ea"/>
              <a:cs typeface="+mn-cs"/>
              <a:sym typeface="Helvetica Neue"/>
            </a:endParaRPr>
          </a:p>
          <a:p>
            <a:pPr marL="0" indent="0">
              <a:buFont typeface="+mj-lt"/>
              <a:buNone/>
            </a:pPr>
            <a:endParaRPr lang="en-US" sz="900" kern="1200" baseline="0" dirty="0">
              <a:solidFill>
                <a:schemeClr val="tx1"/>
              </a:solidFill>
              <a:latin typeface="Segoe UI" panose="020B0502040204020203" pitchFamily="34" charset="0"/>
              <a:ea typeface="+mn-ea"/>
              <a:cs typeface="+mn-cs"/>
              <a:sym typeface="Helvetica Neue"/>
            </a:endParaRPr>
          </a:p>
          <a:p>
            <a:pPr marL="0" indent="0">
              <a:buFont typeface="+mj-lt"/>
              <a:buNone/>
            </a:pPr>
            <a:r>
              <a:rPr lang="en-US" sz="900" kern="1200" baseline="0" dirty="0">
                <a:solidFill>
                  <a:schemeClr val="tx1"/>
                </a:solidFill>
                <a:latin typeface="Segoe UI" panose="020B0502040204020203" pitchFamily="34" charset="0"/>
                <a:ea typeface="+mn-ea"/>
                <a:cs typeface="+mn-cs"/>
                <a:sym typeface="Helvetica Neue"/>
              </a:rPr>
              <a:t>You may have students who have general question about the different technologies on Azure. This slide can be used to support answering such questions</a:t>
            </a:r>
            <a:endParaRPr lang="en-US" sz="900" kern="1200" baseline="0" dirty="0">
              <a:solidFill>
                <a:schemeClr val="tx1"/>
              </a:solidFill>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11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678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endParaRPr lang="en-US" dirty="0"/>
          </a:p>
          <a:p>
            <a:pPr marL="0" indent="0">
              <a:buFont typeface="Arial" panose="020B0604020202020204" pitchFamily="34" charset="0"/>
              <a:buNone/>
            </a:pPr>
            <a:r>
              <a:rPr lang="en-GB" b="0" i="0" dirty="0">
                <a:solidFill>
                  <a:srgbClr val="4C4C51"/>
                </a:solidFill>
                <a:effectLst/>
                <a:latin typeface="Segoe UI" panose="020B0502040204020203" pitchFamily="34" charset="0"/>
              </a:rPr>
              <a:t>Azure Synapse is a limitless analytics service that brings together enterprise data warehousing and Big Data analytics. It gives you the freedom to query data on your terms, using either serverless or provisioned resources—at scale. Azure Synapse brings these two worlds together with a unified experience to ingest, prepare, manage, and serve data for immediate BI and machine learning needs.</a:t>
            </a:r>
          </a:p>
          <a:p>
            <a:pPr marL="0" indent="0">
              <a:buFont typeface="Arial" panose="020B0604020202020204" pitchFamily="34" charset="0"/>
              <a:buNone/>
            </a:pPr>
            <a:endParaRPr lang="en-GB" b="0" i="0" dirty="0">
              <a:solidFill>
                <a:srgbClr val="4C4C51"/>
              </a:solidFill>
              <a:effectLst/>
              <a:latin typeface="Segoe UI" panose="020B0502040204020203" pitchFamily="34" charset="0"/>
            </a:endParaRPr>
          </a:p>
          <a:p>
            <a:r>
              <a:rPr lang="en-US" dirty="0"/>
              <a:t>To derive real value from your data, you require a comprehensive platform with familiar tools and a robust ecosystem of partners and ISVS to deliver the solutions you need at cloud scale</a:t>
            </a:r>
          </a:p>
          <a:p>
            <a:endParaRPr lang="en-US" dirty="0"/>
          </a:p>
          <a:p>
            <a:pPr marL="171450" indent="-171450">
              <a:buFont typeface="Arial" panose="020B0604020202020204" pitchFamily="34" charset="0"/>
              <a:buChar char="•"/>
            </a:pPr>
            <a:r>
              <a:rPr lang="en-US" b="1" dirty="0"/>
              <a:t>One place for all your data</a:t>
            </a:r>
            <a:r>
              <a:rPr lang="en-US" dirty="0"/>
              <a:t>: This is one of the most significant pain points we hear from customers. How can I get access to all of the data internally and externally to my organization. Each system needs its own database, that is true. Microsoft’s analytics solution is able to connect to those data sources and bring that data into a cloud scale data warehouse solution for deriving insights, from a variety of data sources. </a:t>
            </a:r>
          </a:p>
          <a:p>
            <a:pPr marL="171450" indent="-171450">
              <a:buFont typeface="Arial" panose="020B0604020202020204" pitchFamily="34" charset="0"/>
              <a:buChar char="•"/>
            </a:pPr>
            <a:r>
              <a:rPr lang="en-US" b="1" dirty="0"/>
              <a:t>Unlimited data scale</a:t>
            </a:r>
            <a:r>
              <a:rPr lang="en-US" dirty="0"/>
              <a:t>: Not only can Microsoft’s solution process these diverse types of data, it can do it at scale, without constraints typically associated with existing on premises solutions.</a:t>
            </a:r>
          </a:p>
          <a:p>
            <a:pPr marL="171450" indent="-171450">
              <a:buFont typeface="Arial" panose="020B0604020202020204" pitchFamily="34" charset="0"/>
              <a:buChar char="•"/>
            </a:pPr>
            <a:r>
              <a:rPr lang="en-US" b="1" dirty="0"/>
              <a:t>Familiar tools and ecosystem</a:t>
            </a:r>
            <a:r>
              <a:rPr lang="en-US" dirty="0"/>
              <a:t>: And, you don’t have to hire a number of specialists to manage a niche tool. Microsoft’s offerings provide familiar tools and ecosystem to help you leverage your investment quickly.</a:t>
            </a:r>
          </a:p>
          <a:p>
            <a:pPr marL="171450" indent="-171450">
              <a:buFont typeface="Arial" panose="020B0604020202020204" pitchFamily="34" charset="0"/>
              <a:buChar char="•"/>
            </a:pPr>
            <a:r>
              <a:rPr lang="en-US" b="1" dirty="0"/>
              <a:t>Lower TCO</a:t>
            </a:r>
            <a:r>
              <a:rPr lang="en-US" dirty="0"/>
              <a:t>: The benefits noted all accrue to a lower TCO.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There’s a range of analytical scenario’s that Azure Synapse Analytics can address</a:t>
            </a:r>
          </a:p>
          <a:p>
            <a:pPr marL="0" indent="0">
              <a:buFont typeface="Arial" panose="020B0604020202020204" pitchFamily="34" charset="0"/>
              <a:buNone/>
            </a:pPr>
            <a:endParaRPr lang="en-US" b="1" dirty="0"/>
          </a:p>
          <a:p>
            <a:pPr marL="217262" lvl="1" indent="0">
              <a:buFont typeface="Arial" panose="020B0604020202020204" pitchFamily="34" charset="0"/>
              <a:buNone/>
            </a:pPr>
            <a:r>
              <a:rPr lang="en-US" b="1" dirty="0"/>
              <a:t>Descriptive Analytics</a:t>
            </a:r>
          </a:p>
          <a:p>
            <a:pPr marL="217262" lvl="1" indent="0">
              <a:buFont typeface="Arial" panose="020B0604020202020204" pitchFamily="34" charset="0"/>
              <a:buNone/>
            </a:pPr>
            <a:r>
              <a:rPr lang="en-US" dirty="0"/>
              <a:t>The world of analytics, is evolving from the typical “Descriptive Analytics”, which is all about – What is happening in my business? </a:t>
            </a:r>
            <a:endParaRPr lang="en-US" b="0" dirty="0"/>
          </a:p>
          <a:p>
            <a:pPr marL="217262" lvl="1" indent="0">
              <a:buFont typeface="Arial" panose="020B0604020202020204" pitchFamily="34" charset="0"/>
              <a:buNone/>
            </a:pPr>
            <a:endParaRPr lang="en-US" b="0" dirty="0"/>
          </a:p>
          <a:p>
            <a:pPr marL="217262" lvl="1" indent="0">
              <a:buFont typeface="Arial" panose="020B0604020202020204" pitchFamily="34" charset="0"/>
              <a:buNone/>
            </a:pPr>
            <a:r>
              <a:rPr lang="en-US" b="1" dirty="0"/>
              <a:t>Diagnostic Analytics</a:t>
            </a:r>
          </a:p>
          <a:p>
            <a:pPr marL="217262" lvl="1" indent="0">
              <a:buFont typeface="Arial" panose="020B0604020202020204" pitchFamily="34" charset="0"/>
              <a:buNone/>
            </a:pPr>
            <a:r>
              <a:rPr lang="en-US" dirty="0"/>
              <a:t>The data insights, provided by descriptive analytics, are needed to provide the answer to: , “Why it is happening in your business”, which is often referred to analyzing root cause, or    “Diagnostic Analytics”. </a:t>
            </a:r>
            <a:r>
              <a:rPr lang="en-US" sz="1200" b="0" i="0" u="none" strike="noStrike" kern="1200" dirty="0">
                <a:solidFill>
                  <a:schemeClr val="tx1"/>
                </a:solidFill>
                <a:effectLst/>
                <a:latin typeface="Segoe UI" panose="020B0502040204020203" pitchFamily="34" charset="0"/>
                <a:ea typeface="+mn-ea"/>
                <a:cs typeface="+mn-cs"/>
              </a:rPr>
              <a:t>Both, Descriptive and Diagnostic Analytics, is seen as a workload which is primarily providing a reactive response --- from what is happening, why is it happening, to what I am I going to do about it?</a:t>
            </a:r>
          </a:p>
          <a:p>
            <a:pPr marL="217262" lvl="1" indent="0">
              <a:buFont typeface="Arial" panose="020B0604020202020204" pitchFamily="34" charset="0"/>
              <a:buNone/>
            </a:pPr>
            <a:endParaRPr lang="en-US" sz="1200" b="0" i="0" u="none" strike="noStrike" kern="1200" dirty="0">
              <a:solidFill>
                <a:schemeClr val="tx1"/>
              </a:solidFill>
              <a:effectLst/>
              <a:latin typeface="Segoe UI" panose="020B0502040204020203" pitchFamily="34" charset="0"/>
              <a:ea typeface="+mn-ea"/>
              <a:cs typeface="+mn-cs"/>
            </a:endParaRPr>
          </a:p>
          <a:p>
            <a:pPr marL="217262" lvl="1" indent="0">
              <a:buFont typeface="Arial" panose="020B0604020202020204" pitchFamily="34" charset="0"/>
              <a:buNone/>
            </a:pPr>
            <a:r>
              <a:rPr lang="en-US" sz="1200" b="1" i="0" u="none" strike="noStrike" kern="1200" dirty="0">
                <a:solidFill>
                  <a:schemeClr val="tx1"/>
                </a:solidFill>
                <a:effectLst/>
                <a:latin typeface="Segoe UI" panose="020B0502040204020203" pitchFamily="34" charset="0"/>
                <a:ea typeface="+mn-ea"/>
                <a:cs typeface="+mn-cs"/>
              </a:rPr>
              <a:t>Predictive Analytics</a:t>
            </a:r>
            <a:r>
              <a:rPr lang="en-US" sz="1200" b="0" i="0" u="none" strike="noStrike" kern="1200" dirty="0">
                <a:solidFill>
                  <a:schemeClr val="tx1"/>
                </a:solidFill>
                <a:effectLst/>
                <a:latin typeface="Segoe UI" panose="020B0502040204020203" pitchFamily="34" charset="0"/>
                <a:ea typeface="+mn-ea"/>
                <a:cs typeface="+mn-cs"/>
              </a:rPr>
              <a:t> </a:t>
            </a:r>
          </a:p>
          <a:p>
            <a:pPr marL="217262" lvl="1" indent="0">
              <a:buFont typeface="Arial" panose="020B0604020202020204" pitchFamily="34" charset="0"/>
              <a:buNone/>
            </a:pPr>
            <a:r>
              <a:rPr lang="en-US" sz="1200" b="0" i="0" u="none" strike="noStrike" kern="1200" dirty="0">
                <a:solidFill>
                  <a:schemeClr val="tx1"/>
                </a:solidFill>
                <a:effectLst/>
                <a:latin typeface="Segoe UI" panose="020B0502040204020203" pitchFamily="34" charset="0"/>
                <a:ea typeface="+mn-ea"/>
                <a:cs typeface="+mn-cs"/>
              </a:rPr>
              <a:t>By building out predictive patterns on top of your data, by utilizing the data findings from Descriptive, Diagnostic and Predictive data, you’ll be able to identify what is based on what you get from descriptive and diagnostic analytics and used to find answers to the question of </a:t>
            </a:r>
            <a:r>
              <a:rPr lang="en-US" sz="1200" b="1" i="0" u="none" strike="noStrike" kern="1200" dirty="0">
                <a:solidFill>
                  <a:schemeClr val="tx1"/>
                </a:solidFill>
                <a:effectLst/>
                <a:latin typeface="Segoe UI" panose="020B0502040204020203" pitchFamily="34" charset="0"/>
                <a:ea typeface="+mn-ea"/>
                <a:cs typeface="+mn-cs"/>
              </a:rPr>
              <a:t>what is likely to happen in the future based on previous trends and patterns</a:t>
            </a:r>
            <a:r>
              <a:rPr lang="en-US" sz="1200" b="0" i="0" u="none" strike="noStrike" kern="1200" dirty="0">
                <a:solidFill>
                  <a:schemeClr val="tx1"/>
                </a:solidFill>
                <a:effectLst/>
                <a:latin typeface="Segoe UI" panose="020B0502040204020203" pitchFamily="34" charset="0"/>
                <a:ea typeface="+mn-ea"/>
                <a:cs typeface="+mn-cs"/>
              </a:rPr>
              <a:t>?</a:t>
            </a:r>
          </a:p>
          <a:p>
            <a:pPr marL="217262" lvl="1" indent="0">
              <a:buFont typeface="Arial" panose="020B0604020202020204" pitchFamily="34" charset="0"/>
              <a:buNone/>
            </a:pPr>
            <a:endParaRPr lang="en-US" sz="1200" b="0" i="0" u="none" strike="noStrike" kern="1200" dirty="0">
              <a:solidFill>
                <a:schemeClr val="tx1"/>
              </a:solidFill>
              <a:effectLst/>
              <a:latin typeface="Segoe UI" panose="020B0502040204020203" pitchFamily="34" charset="0"/>
              <a:ea typeface="+mn-ea"/>
              <a:cs typeface="+mn-cs"/>
            </a:endParaRPr>
          </a:p>
          <a:p>
            <a:pPr marL="217262" lvl="1" indent="0">
              <a:buFont typeface="Arial" panose="020B0604020202020204" pitchFamily="34" charset="0"/>
              <a:buNone/>
            </a:pPr>
            <a:r>
              <a:rPr lang="en-US" sz="1200" b="1" i="0" u="none" strike="noStrike" kern="1200" dirty="0">
                <a:solidFill>
                  <a:schemeClr val="tx1"/>
                </a:solidFill>
                <a:effectLst/>
                <a:latin typeface="Segoe UI" panose="020B0502040204020203" pitchFamily="34" charset="0"/>
                <a:ea typeface="+mn-ea"/>
                <a:cs typeface="+mn-cs"/>
              </a:rPr>
              <a:t>Prescriptive Analytics</a:t>
            </a:r>
          </a:p>
          <a:p>
            <a:pPr marL="217262" lvl="1" indent="0">
              <a:buFont typeface="Arial" panose="020B0604020202020204" pitchFamily="34" charset="0"/>
              <a:buNone/>
            </a:pPr>
            <a:r>
              <a:rPr lang="en-US" sz="1200" b="0" i="0" u="none" strike="noStrike" kern="1200" dirty="0">
                <a:solidFill>
                  <a:schemeClr val="tx1"/>
                </a:solidFill>
                <a:effectLst/>
                <a:latin typeface="Segoe UI" panose="020B0502040204020203" pitchFamily="34" charset="0"/>
                <a:ea typeface="+mn-ea"/>
                <a:cs typeface="+mn-cs"/>
              </a:rPr>
              <a:t>Techniques used to provide a predictive insights into your data, is commonly introduced by building out machine learning models, to “predict” trends and give the answer to the very. When you get the findings from Descriptive, Diagnostic and Predictive analytics like what’s happened, the root cause behind that and what-might-happen in future, Prescriptive model utilizes those answers to help you </a:t>
            </a:r>
            <a:r>
              <a:rPr lang="en-US" sz="1200" b="1" i="0" u="none" strike="noStrike" kern="1200" dirty="0">
                <a:solidFill>
                  <a:schemeClr val="tx1"/>
                </a:solidFill>
                <a:effectLst/>
                <a:latin typeface="Segoe UI" panose="020B0502040204020203" pitchFamily="34" charset="0"/>
                <a:ea typeface="+mn-ea"/>
                <a:cs typeface="+mn-cs"/>
              </a:rPr>
              <a:t>determine the best course of action to choose to bypass or eliminate future issues</a:t>
            </a:r>
            <a:r>
              <a:rPr lang="en-US" sz="1200" b="0" i="0" u="none" strike="noStrike" kern="1200" dirty="0">
                <a:solidFill>
                  <a:schemeClr val="tx1"/>
                </a:solidFill>
                <a:effectLst/>
                <a:latin typeface="Segoe UI" panose="020B0502040204020203" pitchFamily="34" charset="0"/>
                <a:ea typeface="+mn-ea"/>
                <a:cs typeface="+mn-cs"/>
              </a:rPr>
              <a:t>.</a:t>
            </a:r>
          </a:p>
          <a:p>
            <a:pPr marL="0" lvl="1" indent="0">
              <a:lnSpc>
                <a:spcPct val="0"/>
              </a:lnSpc>
              <a:spcAft>
                <a:spcPts val="0"/>
              </a:spcAft>
              <a:buNone/>
            </a:pPr>
            <a:endParaRPr lang="en-US" sz="1200" b="0" i="0" u="none" strike="noStrike" kern="1200" dirty="0">
              <a:solidFill>
                <a:schemeClr val="tx1"/>
              </a:solidFill>
              <a:effectLst/>
              <a:latin typeface="Segoe UI" panose="020B0502040204020203" pitchFamily="34" charset="0"/>
              <a:ea typeface="+mn-ea"/>
              <a:cs typeface="+mn-cs"/>
            </a:endParaRPr>
          </a:p>
          <a:p>
            <a:pPr marL="0" lvl="1" indent="0">
              <a:lnSpc>
                <a:spcPct val="0"/>
              </a:lnSpc>
              <a:spcAft>
                <a:spcPts val="0"/>
              </a:spcAft>
              <a:buNone/>
            </a:pPr>
            <a:r>
              <a:rPr lang="en-US" sz="1200" b="0" i="1" u="none" strike="noStrike" kern="1200" dirty="0">
                <a:solidFill>
                  <a:schemeClr val="tx1"/>
                </a:solidFill>
                <a:effectLst/>
                <a:latin typeface="Segoe UI" panose="020B0502040204020203" pitchFamily="34" charset="0"/>
                <a:ea typeface="+mn-ea"/>
                <a:cs typeface="+mn-cs"/>
              </a:rPr>
              <a:t>Source:</a:t>
            </a:r>
            <a:r>
              <a:rPr lang="en-US" sz="1200" b="0" i="1" u="none" strike="noStrike" kern="1200" baseline="0" dirty="0">
                <a:solidFill>
                  <a:schemeClr val="tx1"/>
                </a:solidFill>
                <a:effectLst/>
                <a:latin typeface="Segoe UI" panose="020B0502040204020203" pitchFamily="34" charset="0"/>
                <a:ea typeface="+mn-ea"/>
                <a:cs typeface="+mn-cs"/>
              </a:rPr>
              <a:t> https://www.weirdgeek.com/2018/11/types-of-analytics/</a:t>
            </a:r>
          </a:p>
          <a:p>
            <a:pPr marL="0" lvl="1" indent="0">
              <a:lnSpc>
                <a:spcPct val="0"/>
              </a:lnSpc>
              <a:spcAft>
                <a:spcPts val="0"/>
              </a:spcAft>
              <a:buNone/>
            </a:pPr>
            <a:endParaRPr lang="en-US" sz="1200" b="0" i="1" u="none" strike="noStrike" kern="1200" baseline="0" dirty="0">
              <a:solidFill>
                <a:schemeClr val="tx1"/>
              </a:solidFill>
              <a:effectLst/>
              <a:latin typeface="Segoe UI" panose="020B0502040204020203" pitchFamily="34" charset="0"/>
              <a:ea typeface="+mn-ea"/>
              <a:cs typeface="+mn-cs"/>
            </a:endParaRPr>
          </a:p>
          <a:p>
            <a:r>
              <a:rPr lang="en-US" sz="1200" dirty="0"/>
              <a:t>Across all organizations and industries, common use cases are identified by the need for:</a:t>
            </a:r>
          </a:p>
          <a:p>
            <a:endParaRPr lang="en-US" sz="1200" dirty="0"/>
          </a:p>
          <a:p>
            <a:pPr marL="171450" indent="-171450">
              <a:buFont typeface="Arial" panose="020B0604020202020204" pitchFamily="34" charset="0"/>
              <a:buChar char="•"/>
            </a:pPr>
            <a:r>
              <a:rPr lang="en-US" sz="1200" b="1" dirty="0"/>
              <a:t>Modern data warehousing: </a:t>
            </a:r>
            <a:r>
              <a:rPr lang="en-US" sz="1200" dirty="0"/>
              <a:t>The ability to integrate all data, including big data, with the ability to reason over data for analytics and reporting purposes, and reason over data, independent of its location or structure.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Advanced Analytics</a:t>
            </a:r>
            <a:r>
              <a:rPr lang="en-US" sz="1200" dirty="0"/>
              <a:t> – go beyond the area of reporting, and driving analysis and turn your wealth of data into the ability to “predict what happens next”.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Real time Analytics </a:t>
            </a:r>
            <a:r>
              <a:rPr lang="en-US" sz="1200" dirty="0"/>
              <a:t>–capture, store and analyze data in real-time or near-real time</a:t>
            </a:r>
          </a:p>
          <a:p>
            <a:pPr marL="0" lvl="1" indent="0">
              <a:lnSpc>
                <a:spcPct val="0"/>
              </a:lnSpc>
              <a:spcAft>
                <a:spcPts val="0"/>
              </a:spcAft>
              <a:buNone/>
            </a:pPr>
            <a:endParaRPr lang="en-US" sz="1200" b="0" i="1" u="none" strike="noStrike" kern="1200" baseline="0" dirty="0">
              <a:solidFill>
                <a:schemeClr val="tx1"/>
              </a:solidFill>
              <a:effectLst/>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endParaRPr lang="en-US" dirty="0"/>
          </a:p>
          <a:p>
            <a:r>
              <a:rPr lang="en-US" dirty="0"/>
              <a:t>In short Azure Synapse Analytics is the one stop shop to meet all of your analytical needs in an integrated environment. The notes in the slide are for reference only should you share the slide deck. You don't need to go through them</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endParaRPr lang="en-GB" dirty="0"/>
          </a:p>
          <a:p>
            <a:r>
              <a:rPr lang="en-GB" dirty="0"/>
              <a:t>https://docs.microsoft.com/en-us/learn/modules/introduction-azure-synapse-analytics/</a:t>
            </a:r>
          </a:p>
          <a:p>
            <a:endParaRPr lang="en-GB" dirty="0"/>
          </a:p>
        </p:txBody>
      </p:sp>
    </p:spTree>
    <p:extLst>
      <p:ext uri="{BB962C8B-B14F-4D97-AF65-F5344CB8AC3E}">
        <p14:creationId xmlns:p14="http://schemas.microsoft.com/office/powerpoint/2010/main" val="2917780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marR="0" lvl="0" indent="0" defTabSz="228554" eaLnBrk="1" fontAlgn="auto" latinLnBrk="0" hangingPunct="1">
              <a:lnSpc>
                <a:spcPct val="117999"/>
              </a:lnSpc>
              <a:spcBef>
                <a:spcPts val="0"/>
              </a:spcBef>
              <a:spcAft>
                <a:spcPts val="0"/>
              </a:spcAft>
              <a:buClrTx/>
              <a:buSzTx/>
              <a:buFontTx/>
              <a:buNone/>
              <a:tabLst/>
              <a:defRPr/>
            </a:pPr>
            <a:r>
              <a:rPr lang="en-US" sz="9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SparkSQL,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Only provide the headlines of the capability on this slide, tell the students that coverage of Azure Synapse Analytics is provided in the following modules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Module 2: </a:t>
            </a:r>
            <a:r>
              <a:rPr lang="en-GB" sz="900" kern="1200" dirty="0">
                <a:solidFill>
                  <a:schemeClr val="tx1"/>
                </a:solidFill>
                <a:effectLst/>
                <a:latin typeface="Segoe UI Light" pitchFamily="34" charset="0"/>
                <a:ea typeface="+mn-ea"/>
                <a:cs typeface="+mn-cs"/>
              </a:rPr>
              <a:t>Run interactive queries using serverless SQL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Module 4: </a:t>
            </a:r>
            <a:r>
              <a:rPr kumimoji="0" lang="en-GB" sz="900" b="0" i="0" u="none" strike="noStrike" kern="1200" cap="none" spc="0" normalizeH="0" baseline="0" noProof="0" dirty="0">
                <a:ln>
                  <a:noFill/>
                </a:ln>
                <a:solidFill>
                  <a:srgbClr val="FFFFFF"/>
                </a:solidFill>
                <a:effectLst/>
                <a:uLnTx/>
                <a:uFillTx/>
                <a:latin typeface="Segoe UI"/>
                <a:ea typeface="+mn-ea"/>
                <a:cs typeface="Segoe UI Semilight"/>
              </a:rPr>
              <a:t>Explore, transform, and load data into the data warehouse using Azure Synapse Analytics Apache Spark</a:t>
            </a:r>
            <a:endParaRPr kumimoji="0" lang="en-US" sz="900" b="0" i="0" u="none" strike="noStrike" kern="1200" cap="none" spc="0" normalizeH="0" baseline="0" noProof="0" dirty="0">
              <a:ln>
                <a:noFill/>
              </a:ln>
              <a:solidFill>
                <a:srgbClr val="FFFFFF"/>
              </a:solidFill>
              <a:effectLst/>
              <a:uLnTx/>
              <a:uFillTx/>
              <a:latin typeface="Segoe UI"/>
              <a:ea typeface="+mn-ea"/>
              <a:cs typeface="Segoe UI Semiligh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Module 5:</a:t>
            </a:r>
            <a:r>
              <a:rPr lang="en-GB" dirty="0"/>
              <a:t> </a:t>
            </a:r>
            <a:r>
              <a:rPr lang="en-GB" sz="1800" b="0" i="0" u="none" strike="noStrike" dirty="0">
                <a:solidFill>
                  <a:srgbClr val="000000"/>
                </a:solidFill>
                <a:effectLst/>
                <a:latin typeface="Calibri" panose="020F0502020204030204" pitchFamily="34" charset="0"/>
              </a:rPr>
              <a:t>Ingest and load Data into the Data Warehouse</a:t>
            </a:r>
            <a:r>
              <a:rPr lang="en-GB" dirty="0"/>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Module 6:</a:t>
            </a:r>
            <a:r>
              <a:rPr lang="en-GB" dirty="0"/>
              <a:t> </a:t>
            </a:r>
            <a:r>
              <a:rPr lang="en-GB" sz="1800" b="0" i="0" u="none" strike="noStrike" dirty="0">
                <a:solidFill>
                  <a:srgbClr val="000000"/>
                </a:solidFill>
                <a:effectLst/>
                <a:latin typeface="Calibri" panose="020F0502020204030204" pitchFamily="34" charset="0"/>
              </a:rPr>
              <a:t>Transform Data with Azure Data Factory or Azure Synapse Pipelines</a:t>
            </a:r>
            <a:r>
              <a:rPr lang="en-GB" dirty="0"/>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Module 7:</a:t>
            </a:r>
            <a:r>
              <a:rPr lang="en-GB" dirty="0"/>
              <a:t> </a:t>
            </a:r>
            <a:r>
              <a:rPr lang="en-GB" sz="1800" b="0" i="0" u="none" strike="noStrike" dirty="0">
                <a:solidFill>
                  <a:srgbClr val="000000"/>
                </a:solidFill>
                <a:effectLst/>
                <a:latin typeface="Calibri" panose="020F0502020204030204" pitchFamily="34" charset="0"/>
              </a:rPr>
              <a:t>Integrate Data from Notebooks with Azure Data Factory or Azure Synapse Pipelines</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Module 8:</a:t>
            </a:r>
            <a:r>
              <a:rPr lang="en-GB" sz="1800" dirty="0"/>
              <a:t> </a:t>
            </a:r>
            <a:r>
              <a:rPr lang="en-GB" sz="1800" b="0" i="0" u="none" strike="noStrike" dirty="0">
                <a:solidFill>
                  <a:srgbClr val="000000"/>
                </a:solidFill>
                <a:effectLst/>
                <a:latin typeface="Calibri" panose="020F0502020204030204" pitchFamily="34" charset="0"/>
              </a:rPr>
              <a:t>End-to-end security with Azure Synapse Analytics</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Module 9:</a:t>
            </a:r>
            <a:r>
              <a:rPr lang="en-GB" dirty="0"/>
              <a:t> </a:t>
            </a:r>
            <a:r>
              <a:rPr lang="en-GB" sz="1800" b="0" i="0" u="none" strike="noStrike" dirty="0">
                <a:solidFill>
                  <a:srgbClr val="000000"/>
                </a:solidFill>
                <a:effectLst/>
                <a:latin typeface="Calibri" panose="020F0502020204030204" pitchFamily="34" charset="0"/>
              </a:rPr>
              <a:t>Support Hybrid Transactional Analytical Processing (HTAP) with Azure Synapse Link</a:t>
            </a:r>
            <a:r>
              <a:rPr lang="en-GB" dirty="0"/>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Call out to the students, that in the lab for this module, they will experience working with Apache Spark pools in Azure Synapse Analytics </a:t>
            </a:r>
            <a:r>
              <a:rPr lang="en-GB" sz="900" dirty="0"/>
              <a:t>and how it works with a data lake, this is only one aspect of Azure Synapse analytics, and they will cover more in later modules</a:t>
            </a: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https://docs.microsoft.com/en-us/learn/modules/survey-components-of-azure-synapse-analytics/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4555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When we think about usage patterns with the full Azure Synapse Analytics capability at play, you can either use Azure Synapse exclusively, which works very well for greenfield projects, but for organizations with existing investments in Azure with Azure Data Factory, Azure Databricks and Power BI, you can take a hybrid approach and combine them with Azure Synapse Analytics.</a:t>
            </a:r>
          </a:p>
          <a:p>
            <a:endParaRPr lang="en-US" dirty="0"/>
          </a:p>
          <a:p>
            <a:r>
              <a:rPr lang="en-US" b="1" dirty="0"/>
              <a:t>PRESENTER NOTES AND GUIDANCE</a:t>
            </a:r>
          </a:p>
          <a:p>
            <a:endParaRPr lang="en-US" dirty="0"/>
          </a:p>
          <a:p>
            <a:r>
              <a:rPr lang="en-US" dirty="0"/>
              <a:t>It’s very important to stress to the audience that you can either use Azure Synapse exclusively, but you can take a hybrid approach too.</a:t>
            </a:r>
          </a:p>
          <a:p>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https://docs.microsoft.com/en-us/learn/modules/design-modern-data-warehouse-using-azure-synapse-analytics/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Semibold"/>
              <a:sym typeface="Segoe UI Semibold"/>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Semibold"/>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Semibold"/>
                <a:sym typeface="Segoe UI Semibold"/>
              </a:rPr>
              <a:pPr marL="0" marR="0" lvl="0" indent="0" algn="r" defTabSz="914367" rtl="0" eaLnBrk="1" fontAlgn="auto" latinLnBrk="0" hangingPunct="1">
                <a:lnSpc>
                  <a:spcPct val="100000"/>
                </a:lnSpc>
                <a:spcBef>
                  <a:spcPts val="0"/>
                </a:spcBef>
                <a:spcAft>
                  <a:spcPts val="0"/>
                </a:spcAft>
                <a:buClrTx/>
                <a:buSzTx/>
                <a:buFontTx/>
                <a:buNone/>
                <a:tabLst/>
                <a:defRPr/>
              </a:pPr>
              <a:t>7/20/2021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Semibold"/>
              <a:sym typeface="Segoe UI Semibold"/>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Semibold"/>
                <a:sym typeface="Segoe UI Semibold"/>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Semibold"/>
              <a:sym typeface="Segoe UI Semibold"/>
            </a:endParaRPr>
          </a:p>
        </p:txBody>
      </p:sp>
    </p:spTree>
    <p:extLst>
      <p:ext uri="{BB962C8B-B14F-4D97-AF65-F5344CB8AC3E}">
        <p14:creationId xmlns:p14="http://schemas.microsoft.com/office/powerpoint/2010/main" val="281832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715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indent="0">
              <a:buNone/>
            </a:pPr>
            <a:r>
              <a:rPr lang="en-IE" sz="900" dirty="0">
                <a:latin typeface="Helvetica Neue"/>
                <a:sym typeface="Helvetica Neue"/>
              </a:rPr>
              <a:t>Azure Databricks is a managed Spark as a Service propriety solution that provides an end-to-end data engineering/data science platform as a solution. Azure Databricks is of interest for Data Engineers and Data Scientists, working on big data projects daily because it provides the whole platform in which you have the ability to create and manage the big data/data science pipelines/projects all on 1 platform. </a:t>
            </a:r>
          </a:p>
          <a:p>
            <a:pPr marL="0" indent="0">
              <a:buNone/>
            </a:pPr>
            <a:endParaRPr lang="en-IE" sz="900" dirty="0">
              <a:latin typeface="Helvetica Neue"/>
              <a:sym typeface="Helvetica Neue"/>
            </a:endParaRPr>
          </a:p>
          <a:p>
            <a:pPr marL="0" indent="0">
              <a:buNone/>
            </a:pPr>
            <a:r>
              <a:rPr lang="en-IE" sz="900" dirty="0">
                <a:latin typeface="Helvetica Neue"/>
                <a:sym typeface="Helvetica Neue"/>
              </a:rPr>
              <a:t>It is likely that you may have students that use Azure Databricks already. One of the commons questions that is asked by customers is whether Azure Databricks can work with Azure Synapse Analytics. The answer is yes. There are example of customers who use Azure Databricks for the Spark capabilities, and Azure Synapse Analytics for the data warehousing, integration and visualization capabilities successfully.</a:t>
            </a:r>
          </a:p>
          <a:p>
            <a:pPr marL="0" indent="0">
              <a:buNone/>
            </a:pPr>
            <a:endParaRPr lang="en-IE" sz="900" dirty="0">
              <a:latin typeface="Helvetica Neue"/>
              <a:sym typeface="Helvetica Neue"/>
            </a:endParaRPr>
          </a:p>
          <a:p>
            <a:pPr marL="0" indent="0">
              <a:buNone/>
            </a:pPr>
            <a:r>
              <a:rPr lang="en-IE" sz="900" dirty="0">
                <a:latin typeface="Helvetica Neue"/>
                <a:sym typeface="Helvetica Neue"/>
              </a:rPr>
              <a:t>Call out that in the lab, the students will explore how libraries can be used in Spark for various optimization activities. Specifically, they will explore how the </a:t>
            </a:r>
            <a:r>
              <a:rPr lang="en-GB" b="0" i="0" u="none" strike="noStrike" dirty="0">
                <a:effectLst/>
                <a:latin typeface="-apple-system"/>
                <a:hlinkClick r:id="rId3"/>
              </a:rPr>
              <a:t>Hyperspace</a:t>
            </a:r>
            <a:r>
              <a:rPr lang="en-GB" b="0" i="0" dirty="0">
                <a:solidFill>
                  <a:srgbClr val="24292E"/>
                </a:solidFill>
                <a:effectLst/>
                <a:latin typeface="-apple-system"/>
              </a:rPr>
              <a:t> library introduces the ability for Apache Spark users to create indexes on their datasets, such as CSV, JSON, and Parquet, and use them for potential query and workload acceleration. They will also use Microsoft Spark Utilities (MSSparkUtils) as a built-in package to help you easily perform common tasks. You can use MSSparkUtils to work with file systems, to get environment variables, and to work with secrets. This can be used on any Spark platform including Azure Databricks, Azure Synapse Analytics, or Azure HDInsight,</a:t>
            </a:r>
            <a:endParaRPr lang="en-IE" sz="900" dirty="0">
              <a:latin typeface="Helvetica Neue"/>
              <a:sym typeface="Helvetica Neue"/>
            </a:endParaRPr>
          </a:p>
          <a:p>
            <a:pPr marL="0" indent="0">
              <a:buNone/>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Only provide the headlines of the capability on this slide, tell the students that coverage of Azure Databricks is provided in the following modules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Module 3:</a:t>
            </a:r>
            <a:r>
              <a:rPr lang="en-GB" dirty="0"/>
              <a:t> </a:t>
            </a:r>
            <a:r>
              <a:rPr lang="en-GB" sz="1800" b="0" i="0" u="none" strike="noStrike" dirty="0">
                <a:solidFill>
                  <a:srgbClr val="000000"/>
                </a:solidFill>
                <a:effectLst/>
                <a:latin typeface="Calibri" panose="020F0502020204030204" pitchFamily="34" charset="0"/>
              </a:rPr>
              <a:t>Data exploration and transformation in Azure Databricks</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Module 11:</a:t>
            </a:r>
            <a:r>
              <a:rPr lang="en-GB" dirty="0"/>
              <a:t> </a:t>
            </a:r>
            <a:r>
              <a:rPr lang="en-GB" sz="1800" b="0" i="0" u="none" strike="noStrike" dirty="0">
                <a:solidFill>
                  <a:srgbClr val="000000"/>
                </a:solidFill>
                <a:effectLst/>
                <a:latin typeface="Calibri" panose="020F0502020204030204" pitchFamily="34" charset="0"/>
              </a:rPr>
              <a:t>Create a Stream Processing Solution with Event Hubs and Azure Databricks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Related modules include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Module 7:</a:t>
            </a:r>
            <a:r>
              <a:rPr lang="en-GB" sz="4400" dirty="0"/>
              <a:t> </a:t>
            </a:r>
            <a:r>
              <a:rPr lang="en-GB" sz="1800" b="0" i="0" u="none" strike="noStrike" dirty="0">
                <a:solidFill>
                  <a:srgbClr val="000000"/>
                </a:solidFill>
                <a:effectLst/>
                <a:latin typeface="Calibri" panose="020F0502020204030204" pitchFamily="34" charset="0"/>
              </a:rPr>
              <a:t>Integrate Data from Notebooks with Azure Data Factory or Azure Synapse Pipelines</a:t>
            </a:r>
            <a:r>
              <a:rPr lang="en-GB" sz="4400" dirty="0"/>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44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dirty="0"/>
              <a:t>Call out to the students, that in the lab for this module, they will experience working with Azure Databricks and how it works with a data lake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https://docs.microsoft.com/en-us/learn/modules/describe-azure-databricks/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 Id="rId4" Type="http://schemas.openxmlformats.org/officeDocument/2006/relationships/image" Target="../media/image19.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tiff"/><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tiff"/><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65138" y="-924689"/>
            <a:ext cx="7604125" cy="391289"/>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1024267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1128514"/>
          </a:xfrm>
        </p:spPr>
        <p:txBody>
          <a:bodyPr wrap="square" lIns="0" tIns="0" rIns="0" bIns="0">
            <a:spAutoFit/>
          </a:bodyPr>
          <a:lstStyle>
            <a:lvl1pPr marL="0" marR="0" indent="0" algn="l" defTabSz="932105" rtl="0" eaLnBrk="1" fontAlgn="auto" latinLnBrk="0" hangingPunct="1">
              <a:lnSpc>
                <a:spcPct val="100000"/>
              </a:lnSpc>
              <a:spcBef>
                <a:spcPts val="0"/>
              </a:spcBef>
              <a:spcAft>
                <a:spcPts val="1398"/>
              </a:spcAft>
              <a:buClrTx/>
              <a:buSzPct val="90000"/>
              <a:buFont typeface="Wingdings" panose="05000000000000000000" pitchFamily="2" charset="2"/>
              <a:buNone/>
              <a:tabLst/>
              <a:defRPr lang="en-US" sz="1799" b="1" i="0" kern="1200" spc="0" baseline="0" dirty="0">
                <a:solidFill>
                  <a:srgbClr val="000000"/>
                </a:solidFill>
                <a:latin typeface="+mn-lt"/>
                <a:ea typeface="+mn-ea"/>
                <a:cs typeface="+mn-cs"/>
              </a:defRPr>
            </a:lvl1pPr>
            <a:lvl2pPr marL="0" indent="0">
              <a:lnSpc>
                <a:spcPct val="100000"/>
              </a:lnSpc>
              <a:spcBef>
                <a:spcPts val="0"/>
              </a:spcBef>
              <a:spcAft>
                <a:spcPts val="1398"/>
              </a:spcAft>
              <a:buNone/>
              <a:defRPr sz="1799">
                <a:solidFill>
                  <a:srgbClr val="000000"/>
                </a:solidFill>
              </a:defRPr>
            </a:lvl2pPr>
            <a:lvl3pPr marL="0"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7082305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958527"/>
            <a:ext cx="11567160" cy="277020"/>
          </a:xfrm>
        </p:spPr>
        <p:txBody>
          <a:bodyPr wrap="square" lIns="0" tIns="0" rIns="0" bIns="0">
            <a:spAutoFit/>
          </a:bodyPr>
          <a:lstStyle>
            <a:lvl1pPr marL="0" marR="0" indent="0" algn="l" defTabSz="932105" rtl="0" eaLnBrk="1" fontAlgn="auto" latinLnBrk="0" hangingPunct="1">
              <a:lnSpc>
                <a:spcPct val="100000"/>
              </a:lnSpc>
              <a:spcBef>
                <a:spcPts val="0"/>
              </a:spcBef>
              <a:spcAft>
                <a:spcPts val="1398"/>
              </a:spcAft>
              <a:buClrTx/>
              <a:buSzPct val="90000"/>
              <a:buFont typeface="Wingdings" panose="05000000000000000000" pitchFamily="2" charset="2"/>
              <a:buNone/>
              <a:tabLst/>
              <a:defRPr lang="en-US" sz="1799" b="0" i="0" kern="1200" spc="0" baseline="0" dirty="0">
                <a:solidFill>
                  <a:srgbClr val="000000"/>
                </a:solidFill>
                <a:latin typeface="+mj-lt"/>
                <a:ea typeface="+mn-ea"/>
                <a:cs typeface="+mn-cs"/>
              </a:defRPr>
            </a:lvl1pPr>
            <a:lvl2pPr marL="0" indent="0">
              <a:lnSpc>
                <a:spcPct val="100000"/>
              </a:lnSpc>
              <a:spcBef>
                <a:spcPts val="0"/>
              </a:spcBef>
              <a:spcAft>
                <a:spcPts val="1398"/>
              </a:spcAft>
              <a:buNone/>
              <a:defRPr sz="1799">
                <a:solidFill>
                  <a:srgbClr val="000000"/>
                </a:solidFill>
              </a:defRPr>
            </a:lvl2pPr>
            <a:lvl3pPr marL="0"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61644593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142882"/>
            <a:ext cx="11567160" cy="1128514"/>
          </a:xfrm>
        </p:spPr>
        <p:txBody>
          <a:bodyPr wrap="square" lIns="0" tIns="0" rIns="0" bIns="0">
            <a:spAutoFit/>
          </a:bodyPr>
          <a:lstStyle>
            <a:lvl1pPr marL="285555" indent="-285555">
              <a:lnSpc>
                <a:spcPct val="100000"/>
              </a:lnSpc>
              <a:spcBef>
                <a:spcPts val="0"/>
              </a:spcBef>
              <a:spcAft>
                <a:spcPts val="1398"/>
              </a:spcAft>
              <a:buFont typeface="Arial" panose="020B0604020202020204" pitchFamily="34" charset="0"/>
              <a:buChar char="•"/>
              <a:defRPr sz="1799" b="0" i="0">
                <a:solidFill>
                  <a:srgbClr val="000000"/>
                </a:solidFill>
                <a:latin typeface="+mj-lt"/>
              </a:defRPr>
            </a:lvl1pPr>
            <a:lvl2pPr marL="513998" indent="-285555">
              <a:lnSpc>
                <a:spcPct val="100000"/>
              </a:lnSpc>
              <a:spcBef>
                <a:spcPts val="0"/>
              </a:spcBef>
              <a:spcAft>
                <a:spcPts val="1398"/>
              </a:spcAft>
              <a:buFont typeface="Arial" panose="020B0604020202020204" pitchFamily="34" charset="0"/>
              <a:buChar char="•"/>
              <a:defRPr sz="1799">
                <a:solidFill>
                  <a:srgbClr val="000000"/>
                </a:solidFill>
              </a:defRPr>
            </a:lvl2pPr>
            <a:lvl3pPr marL="742442" indent="-285555">
              <a:lnSpc>
                <a:spcPct val="100000"/>
              </a:lnSpc>
              <a:spcBef>
                <a:spcPts val="0"/>
              </a:spcBef>
              <a:spcAft>
                <a:spcPts val="1398"/>
              </a:spcAft>
              <a:buFont typeface="Arial" panose="020B0604020202020204" pitchFamily="34" charset="0"/>
              <a:buChar char="•"/>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7175184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0914431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147082"/>
            <a:ext cx="11567160" cy="830997"/>
          </a:xfrm>
        </p:spPr>
        <p:txBody>
          <a:bodyPr wrap="square" lIns="0" tIns="0" rIns="0" bIns="0">
            <a:spAutoFit/>
          </a:bodyPr>
          <a:lstStyle>
            <a:lvl1pPr marL="0" indent="0">
              <a:lnSpc>
                <a:spcPct val="100000"/>
              </a:lnSpc>
              <a:spcBef>
                <a:spcPts val="0"/>
              </a:spcBef>
              <a:spcAft>
                <a:spcPts val="1398"/>
              </a:spcAft>
              <a:buNone/>
              <a:defRPr sz="1799" b="0" i="0">
                <a:solidFill>
                  <a:srgbClr val="000000"/>
                </a:solidFill>
                <a:latin typeface="+mn-lt"/>
              </a:defRPr>
            </a:lvl1pPr>
            <a:lvl2pPr marL="228444" indent="0">
              <a:lnSpc>
                <a:spcPct val="100000"/>
              </a:lnSpc>
              <a:spcBef>
                <a:spcPts val="0"/>
              </a:spcBef>
              <a:spcAft>
                <a:spcPts val="1398"/>
              </a:spcAft>
              <a:buNone/>
              <a:defRPr sz="1799">
                <a:solidFill>
                  <a:srgbClr val="000000"/>
                </a:solidFill>
              </a:defRPr>
            </a:lvl2pPr>
            <a:lvl3pPr marL="456888"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699" cy="2654300"/>
          </a:xfrm>
        </p:spPr>
        <p:txBody>
          <a:bodyPr lIns="0" tIns="0" rIns="0" bIns="0">
            <a:noAutofit/>
          </a:bodyPr>
          <a:lstStyle>
            <a:lvl1pPr marL="0" indent="0">
              <a:lnSpc>
                <a:spcPct val="100000"/>
              </a:lnSpc>
              <a:spcBef>
                <a:spcPts val="0"/>
              </a:spcBef>
              <a:spcAft>
                <a:spcPts val="9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4758842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4"/>
            <a:ext cx="11567160" cy="830997"/>
          </a:xfrm>
        </p:spPr>
        <p:txBody>
          <a:bodyPr wrap="square" lIns="0" tIns="0" rIns="0" bIns="0">
            <a:spAutoFit/>
          </a:bodyPr>
          <a:lstStyle>
            <a:lvl1pPr marL="0" indent="0">
              <a:lnSpc>
                <a:spcPct val="100000"/>
              </a:lnSpc>
              <a:spcBef>
                <a:spcPts val="0"/>
              </a:spcBef>
              <a:spcAft>
                <a:spcPts val="900"/>
              </a:spcAft>
              <a:buNone/>
              <a:defRPr sz="1799" b="0" i="0">
                <a:solidFill>
                  <a:srgbClr val="000000"/>
                </a:solidFill>
                <a:latin typeface="+mn-lt"/>
              </a:defRPr>
            </a:lvl1pPr>
            <a:lvl2pPr marL="228444" indent="0">
              <a:lnSpc>
                <a:spcPct val="100000"/>
              </a:lnSpc>
              <a:spcBef>
                <a:spcPts val="0"/>
              </a:spcBef>
              <a:spcAft>
                <a:spcPts val="1398"/>
              </a:spcAft>
              <a:buNone/>
              <a:defRPr sz="1799">
                <a:solidFill>
                  <a:srgbClr val="000000"/>
                </a:solidFill>
              </a:defRPr>
            </a:lvl2pPr>
            <a:lvl3pPr marL="456888"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6"/>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marL="285555" lvl="1" indent="-285555">
              <a:buFont typeface="Arial" panose="020B0604020202020204" pitchFamily="34" charset="0"/>
              <a:buChar char="•"/>
            </a:pPr>
            <a:r>
              <a:rPr lang="en-US"/>
              <a:t>Body copy Segoe Regular 14</a:t>
            </a:r>
          </a:p>
          <a:p>
            <a:pPr marL="285555" lvl="1" indent="-285555">
              <a:buFont typeface="Arial" panose="020B0604020202020204" pitchFamily="34" charset="0"/>
              <a:buChar char="•"/>
            </a:pPr>
            <a:r>
              <a:rPr lang="en-US"/>
              <a:t>Lorem ipsum dolor sit </a:t>
            </a:r>
            <a:r>
              <a:rPr lang="en-US" err="1"/>
              <a:t>amet</a:t>
            </a:r>
            <a:r>
              <a:rPr lang="en-US"/>
              <a:t>, </a:t>
            </a:r>
            <a:r>
              <a:rPr lang="en-US" err="1"/>
              <a:t>consectetur</a:t>
            </a:r>
            <a:endParaRPr lang="en-US"/>
          </a:p>
          <a:p>
            <a:pPr marL="285555" lvl="1" indent="-28555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555" lvl="1" indent="-28555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555" lvl="1" indent="-28555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555" lvl="1" indent="-28555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555" lvl="1" indent="-28555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555" lvl="1" indent="-28555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555" lvl="1" indent="-28555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6"/>
            <a:ext cx="3695699"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marL="285555" lvl="1" indent="-285555">
              <a:buFont typeface="Arial" panose="020B0604020202020204" pitchFamily="34" charset="0"/>
              <a:buChar char="•"/>
            </a:pPr>
            <a:r>
              <a:rPr lang="en-US"/>
              <a:t>Body copy Segoe Regular 14</a:t>
            </a:r>
          </a:p>
          <a:p>
            <a:pPr marL="285555" lvl="1" indent="-285555">
              <a:buFont typeface="Arial" panose="020B0604020202020204" pitchFamily="34" charset="0"/>
              <a:buChar char="•"/>
            </a:pPr>
            <a:r>
              <a:rPr lang="en-US"/>
              <a:t>Lorem ipsum dolor sit </a:t>
            </a:r>
            <a:r>
              <a:rPr lang="en-US" err="1"/>
              <a:t>amet</a:t>
            </a:r>
            <a:r>
              <a:rPr lang="en-US"/>
              <a:t>, </a:t>
            </a:r>
            <a:r>
              <a:rPr lang="en-US" err="1"/>
              <a:t>consectetur</a:t>
            </a:r>
            <a:endParaRPr lang="en-US"/>
          </a:p>
          <a:p>
            <a:pPr marL="285555" lvl="1" indent="-28555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555" lvl="1" indent="-28555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555" lvl="1" indent="-28555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555" lvl="1" indent="-28555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555" lvl="1" indent="-28555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555" lvl="1" indent="-28555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6"/>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marL="285555" lvl="1" indent="-285555">
              <a:buFont typeface="Arial" panose="020B0604020202020204" pitchFamily="34" charset="0"/>
              <a:buChar char="•"/>
            </a:pPr>
            <a:r>
              <a:rPr lang="en-US"/>
              <a:t>Body copy Segoe Regular 14</a:t>
            </a:r>
          </a:p>
          <a:p>
            <a:pPr marL="285555" lvl="1" indent="-285555">
              <a:buFont typeface="Arial" panose="020B0604020202020204" pitchFamily="34" charset="0"/>
              <a:buChar char="•"/>
            </a:pPr>
            <a:r>
              <a:rPr lang="en-US"/>
              <a:t>Lorem ipsum dolor sit </a:t>
            </a:r>
            <a:r>
              <a:rPr lang="en-US" err="1"/>
              <a:t>amet</a:t>
            </a:r>
            <a:r>
              <a:rPr lang="en-US"/>
              <a:t>, </a:t>
            </a:r>
            <a:r>
              <a:rPr lang="en-US" err="1"/>
              <a:t>consectetur</a:t>
            </a:r>
            <a:endParaRPr lang="en-US"/>
          </a:p>
          <a:p>
            <a:pPr marL="285555" lvl="1" indent="-28555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555" lvl="1" indent="-28555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555" lvl="1" indent="-28555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555" lvl="1" indent="-28555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555" lvl="1" indent="-28555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555" lvl="1" indent="-28555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70709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137079"/>
            <a:ext cx="11567160" cy="830997"/>
          </a:xfrm>
        </p:spPr>
        <p:txBody>
          <a:bodyPr wrap="square" lIns="0" tIns="0" rIns="0" bIns="0">
            <a:spAutoFit/>
          </a:bodyPr>
          <a:lstStyle>
            <a:lvl1pPr marL="0" indent="0">
              <a:lnSpc>
                <a:spcPct val="100000"/>
              </a:lnSpc>
              <a:spcBef>
                <a:spcPts val="0"/>
              </a:spcBef>
              <a:spcAft>
                <a:spcPts val="900"/>
              </a:spcAft>
              <a:buNone/>
              <a:defRPr sz="1799" b="0" i="0">
                <a:solidFill>
                  <a:srgbClr val="000000"/>
                </a:solidFill>
                <a:latin typeface="+mn-lt"/>
              </a:defRPr>
            </a:lvl1pPr>
            <a:lvl2pPr marL="228444" indent="0">
              <a:lnSpc>
                <a:spcPct val="100000"/>
              </a:lnSpc>
              <a:spcBef>
                <a:spcPts val="0"/>
              </a:spcBef>
              <a:spcAft>
                <a:spcPts val="1398"/>
              </a:spcAft>
              <a:buNone/>
              <a:defRPr sz="1799">
                <a:solidFill>
                  <a:srgbClr val="000000"/>
                </a:solidFill>
              </a:defRPr>
            </a:lvl2pPr>
            <a:lvl3pPr marL="456888"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2"/>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5667375"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30" y="2359342"/>
            <a:ext cx="5659119" cy="265430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818472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137079"/>
            <a:ext cx="11567160" cy="830997"/>
          </a:xfrm>
        </p:spPr>
        <p:txBody>
          <a:bodyPr wrap="square" lIns="0" tIns="0" rIns="0" bIns="0">
            <a:spAutoFit/>
          </a:bodyPr>
          <a:lstStyle>
            <a:lvl1pPr marL="0" indent="0">
              <a:lnSpc>
                <a:spcPct val="100000"/>
              </a:lnSpc>
              <a:spcBef>
                <a:spcPts val="0"/>
              </a:spcBef>
              <a:spcAft>
                <a:spcPts val="900"/>
              </a:spcAft>
              <a:buNone/>
              <a:defRPr sz="1799" b="0" i="0">
                <a:solidFill>
                  <a:srgbClr val="000000"/>
                </a:solidFill>
                <a:latin typeface="+mn-lt"/>
              </a:defRPr>
            </a:lvl1pPr>
            <a:lvl2pPr marL="228444" indent="0">
              <a:lnSpc>
                <a:spcPct val="100000"/>
              </a:lnSpc>
              <a:spcBef>
                <a:spcPts val="0"/>
              </a:spcBef>
              <a:spcAft>
                <a:spcPts val="1398"/>
              </a:spcAft>
              <a:buNone/>
              <a:defRPr sz="1799">
                <a:solidFill>
                  <a:srgbClr val="000000"/>
                </a:solidFill>
              </a:defRPr>
            </a:lvl2pPr>
            <a:lvl3pPr marL="456888"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105"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marL="0" marR="0" lvl="0" indent="0" algn="l" defTabSz="932105"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30" y="2359345"/>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6224084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7"/>
            <a:ext cx="3705225" cy="2635250"/>
          </a:xfrm>
          <a:blipFill>
            <a:blip r:embed="rId2"/>
            <a:stretch>
              <a:fillRect/>
            </a:stretch>
          </a:blipFill>
        </p:spPr>
        <p:txBody>
          <a:bodyPr anchor="ctr">
            <a:noAutofit/>
          </a:bodyPr>
          <a:lstStyle>
            <a:lvl1pPr marL="0" indent="0" algn="ctr">
              <a:buNone/>
              <a:defRPr sz="1799"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7"/>
            <a:ext cx="3695699" cy="2635250"/>
          </a:xfrm>
          <a:blipFill>
            <a:blip r:embed="rId3"/>
            <a:stretch>
              <a:fillRect/>
            </a:stretch>
          </a:blipFill>
        </p:spPr>
        <p:txBody>
          <a:bodyPr anchor="ctr">
            <a:noAutofit/>
          </a:bodyPr>
          <a:lstStyle>
            <a:lvl1pPr marL="0" indent="0" algn="ctr">
              <a:buNone/>
              <a:defRPr sz="1799"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6" y="1203327"/>
            <a:ext cx="3706872" cy="2635251"/>
          </a:xfrm>
          <a:blipFill>
            <a:blip r:embed="rId4"/>
            <a:stretch>
              <a:fillRect/>
            </a:stretch>
          </a:blipFill>
        </p:spPr>
        <p:txBody>
          <a:bodyPr anchor="ctr">
            <a:noAutofit/>
          </a:bodyPr>
          <a:lstStyle>
            <a:lvl1pPr marL="0" indent="0" algn="ctr">
              <a:buNone/>
              <a:defRPr sz="1799"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6" y="4065591"/>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1"/>
            <a:ext cx="3695699"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1"/>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411116706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2"/>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168065437"/>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435749" y="2285754"/>
            <a:ext cx="7319792" cy="22855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622174" y="2439603"/>
            <a:ext cx="6998839"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03</a:t>
            </a:r>
          </a:p>
          <a:p>
            <a:pPr marL="0" marR="0" lvl="0" indent="0" defTabSz="914367" rtl="0" eaLnBrk="1" fontAlgn="auto" latinLnBrk="0" hangingPunct="1">
              <a:lnSpc>
                <a:spcPct val="100000"/>
              </a:lnSpc>
              <a:spcBef>
                <a:spcPts val="0"/>
              </a:spcBef>
              <a:spcAft>
                <a:spcPts val="0"/>
              </a:spcAft>
              <a:buClrTx/>
              <a:buSzTx/>
              <a:buFontTx/>
              <a:buNone/>
              <a:tabLst/>
              <a:defRPr/>
            </a:pPr>
            <a:r>
              <a:rPr lang="en-GB" sz="4000" dirty="0">
                <a:solidFill>
                  <a:schemeClr val="tx2"/>
                </a:solidFill>
                <a:latin typeface="Segoe UI Semibold"/>
              </a:rPr>
              <a:t>Identify the Tasks</a:t>
            </a:r>
            <a:br>
              <a:rPr lang="en-US" sz="4000" dirty="0">
                <a:solidFill>
                  <a:schemeClr val="tx2"/>
                </a:solidFill>
                <a:latin typeface="Segoe UI Semibold"/>
              </a:rPr>
            </a:br>
            <a:r>
              <a:rPr lang="en-US" sz="4000" dirty="0">
                <a:solidFill>
                  <a:schemeClr val="tx2"/>
                </a:solidFill>
                <a:latin typeface="Segoe UI Semibold"/>
              </a:rPr>
              <a:t>Performed by a Data Engineer</a:t>
            </a:r>
            <a:endParaRPr lang="en-GB" sz="4000" dirty="0">
              <a:solidFill>
                <a:schemeClr val="tx2"/>
              </a:solidFill>
              <a:latin typeface="Segoe UI Semibold"/>
            </a:endParaRPr>
          </a:p>
        </p:txBody>
      </p:sp>
    </p:spTree>
    <p:extLst>
      <p:ext uri="{BB962C8B-B14F-4D97-AF65-F5344CB8AC3E}">
        <p14:creationId xmlns:p14="http://schemas.microsoft.com/office/powerpoint/2010/main" val="109159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9" cy="3605405"/>
          </a:xfrm>
          <a:noFill/>
        </p:spPr>
        <p:txBody>
          <a:bodyPr vert="horz" wrap="square" lIns="0" tIns="0" rIns="0" bIns="0" rtlCol="0" anchor="t" anchorCtr="0">
            <a:noAutofit/>
          </a:bodyPr>
          <a:lstStyle>
            <a:lvl1pPr>
              <a:lnSpc>
                <a:spcPct val="90000"/>
              </a:lnSpc>
              <a:defRPr lang="en-US" sz="5396" spc="-150" dirty="0">
                <a:solidFill>
                  <a:schemeClr val="tx1"/>
                </a:solidFill>
                <a:latin typeface="+mj-lt"/>
              </a:defRPr>
            </a:lvl1pPr>
          </a:lstStyle>
          <a:p>
            <a:pPr marL="0" lvl="0">
              <a:lnSpc>
                <a:spcPts val="5596"/>
              </a:lnSpc>
            </a:pPr>
            <a:r>
              <a:rPr lang="en-US"/>
              <a:t>Section title</a:t>
            </a:r>
          </a:p>
        </p:txBody>
      </p:sp>
    </p:spTree>
    <p:extLst>
      <p:ext uri="{BB962C8B-B14F-4D97-AF65-F5344CB8AC3E}">
        <p14:creationId xmlns:p14="http://schemas.microsoft.com/office/powerpoint/2010/main" val="131415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9" cy="3605405"/>
          </a:xfrm>
          <a:noFill/>
        </p:spPr>
        <p:txBody>
          <a:bodyPr vert="horz" wrap="square" lIns="0" tIns="0" rIns="0" bIns="0" rtlCol="0" anchor="t" anchorCtr="0">
            <a:noAutofit/>
          </a:bodyPr>
          <a:lstStyle>
            <a:lvl1pPr>
              <a:lnSpc>
                <a:spcPct val="90000"/>
              </a:lnSpc>
              <a:defRPr lang="en-US" sz="5396" b="0" kern="1200" cap="none" spc="-150" baseline="0" dirty="0">
                <a:ln w="3175">
                  <a:noFill/>
                </a:ln>
                <a:solidFill>
                  <a:schemeClr val="tx1"/>
                </a:solidFill>
                <a:effectLst/>
                <a:latin typeface="+mj-lt"/>
                <a:ea typeface="+mn-ea"/>
                <a:cs typeface="Segoe UI" pitchFamily="34" charset="0"/>
              </a:defRPr>
            </a:lvl1pPr>
          </a:lstStyle>
          <a:p>
            <a:pPr marL="0" lvl="0" algn="l" defTabSz="932105" rtl="0" eaLnBrk="1" latinLnBrk="0" hangingPunct="1">
              <a:lnSpc>
                <a:spcPts val="5596"/>
              </a:lnSpc>
              <a:spcBef>
                <a:spcPct val="0"/>
              </a:spcBef>
              <a:buNone/>
            </a:pPr>
            <a:r>
              <a:rPr lang="en-US"/>
              <a:t>Section title</a:t>
            </a:r>
          </a:p>
        </p:txBody>
      </p:sp>
    </p:spTree>
    <p:extLst>
      <p:ext uri="{BB962C8B-B14F-4D97-AF65-F5344CB8AC3E}">
        <p14:creationId xmlns:p14="http://schemas.microsoft.com/office/powerpoint/2010/main" val="3232233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7" y="1207897"/>
            <a:ext cx="10907089" cy="3605405"/>
          </a:xfrm>
          <a:noFill/>
        </p:spPr>
        <p:txBody>
          <a:bodyPr vert="horz" wrap="square" lIns="0" tIns="0" rIns="0" bIns="0" rtlCol="0" anchor="ctr" anchorCtr="0">
            <a:noAutofit/>
          </a:bodyPr>
          <a:lstStyle>
            <a:lvl1pPr>
              <a:lnSpc>
                <a:spcPct val="90000"/>
              </a:lnSpc>
              <a:defRPr lang="en-US" sz="5396" b="0" kern="1200" cap="none" spc="-150" baseline="0" dirty="0">
                <a:ln w="3175">
                  <a:noFill/>
                </a:ln>
                <a:solidFill>
                  <a:schemeClr val="tx1"/>
                </a:solidFill>
                <a:effectLst/>
                <a:latin typeface="+mj-lt"/>
                <a:ea typeface="+mn-ea"/>
                <a:cs typeface="Segoe UI" pitchFamily="34" charset="0"/>
              </a:defRPr>
            </a:lvl1pPr>
          </a:lstStyle>
          <a:p>
            <a:pPr marL="0" lvl="0" algn="l" defTabSz="932105" rtl="0" eaLnBrk="1" latinLnBrk="0" hangingPunct="1">
              <a:lnSpc>
                <a:spcPts val="5596"/>
              </a:lnSpc>
              <a:spcBef>
                <a:spcPct val="0"/>
              </a:spcBef>
              <a:buNone/>
            </a:pPr>
            <a:r>
              <a:rPr lang="en-US"/>
              <a:t>Section title</a:t>
            </a:r>
          </a:p>
        </p:txBody>
      </p:sp>
    </p:spTree>
    <p:extLst>
      <p:ext uri="{BB962C8B-B14F-4D97-AF65-F5344CB8AC3E}">
        <p14:creationId xmlns:p14="http://schemas.microsoft.com/office/powerpoint/2010/main" val="2167101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53577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9" y="2868550"/>
            <a:ext cx="2145157" cy="457200"/>
          </a:xfrm>
          <a:prstGeom prst="rect">
            <a:avLst/>
          </a:prstGeom>
        </p:spPr>
      </p:pic>
    </p:spTree>
    <p:extLst>
      <p:ext uri="{BB962C8B-B14F-4D97-AF65-F5344CB8AC3E}">
        <p14:creationId xmlns:p14="http://schemas.microsoft.com/office/powerpoint/2010/main" val="4190878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9" y="2868550"/>
            <a:ext cx="2145157" cy="457200"/>
          </a:xfrm>
          <a:prstGeom prst="rect">
            <a:avLst/>
          </a:prstGeom>
        </p:spPr>
      </p:pic>
    </p:spTree>
    <p:extLst>
      <p:ext uri="{BB962C8B-B14F-4D97-AF65-F5344CB8AC3E}">
        <p14:creationId xmlns:p14="http://schemas.microsoft.com/office/powerpoint/2010/main" val="355948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71" kern="1200" cap="all" spc="306"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18714823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70505"/>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 y="2"/>
            <a:ext cx="11889564" cy="917575"/>
          </a:xfrm>
        </p:spPr>
        <p:txBody>
          <a:bodyPr lIns="548640" tIns="548640" rIns="91440"/>
          <a:lstStyle/>
          <a:p>
            <a:r>
              <a:rPr lang="en-US"/>
              <a:t>Click to edit Master title style</a:t>
            </a:r>
          </a:p>
        </p:txBody>
      </p:sp>
    </p:spTree>
    <p:extLst>
      <p:ext uri="{BB962C8B-B14F-4D97-AF65-F5344CB8AC3E}">
        <p14:creationId xmlns:p14="http://schemas.microsoft.com/office/powerpoint/2010/main" val="112177231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55" b="0" kern="1200" cap="all" spc="816"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74639" y="2019446"/>
            <a:ext cx="5450580" cy="1726470"/>
          </a:xfrm>
        </p:spPr>
        <p:txBody>
          <a:bodyPr/>
          <a:lstStyle>
            <a:lvl1pPr marL="0" indent="0">
              <a:spcAft>
                <a:spcPts val="1835"/>
              </a:spcAft>
              <a:buNone/>
              <a:defRPr lang="en-US" sz="1632" kern="1200" spc="173" dirty="0" smtClean="0">
                <a:solidFill>
                  <a:schemeClr val="tx1"/>
                </a:solidFill>
                <a:latin typeface="Segoe UI Semilight" charset="0"/>
                <a:ea typeface="Segoe UI Semilight" charset="0"/>
                <a:cs typeface="Segoe UI Semilight" charset="0"/>
              </a:defRPr>
            </a:lvl1pPr>
            <a:lvl2pPr marL="342731" indent="0">
              <a:buNone/>
              <a:defRPr sz="1224"/>
            </a:lvl2pPr>
            <a:lvl3pPr marL="571218" indent="0">
              <a:buNone/>
              <a:defRPr sz="1122"/>
            </a:lvl3pPr>
            <a:lvl4pPr marL="799707" indent="0">
              <a:buNone/>
              <a:defRPr sz="1071"/>
            </a:lvl4pPr>
            <a:lvl5pPr marL="1028193" indent="0">
              <a:buNone/>
              <a:defRPr sz="10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73819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85959" y="296904"/>
            <a:ext cx="11777926" cy="611150"/>
          </a:xfrm>
        </p:spPr>
        <p:txBody>
          <a:bodyPr/>
          <a:lstStyle/>
          <a:p>
            <a:r>
              <a:rPr lang="en-US"/>
              <a:t>Click to edit Master title style</a:t>
            </a:r>
          </a:p>
        </p:txBody>
      </p:sp>
      <p:sp>
        <p:nvSpPr>
          <p:cNvPr id="6" name="Text Placeholder 5"/>
          <p:cNvSpPr>
            <a:spLocks noGrp="1"/>
          </p:cNvSpPr>
          <p:nvPr>
            <p:ph type="body" sz="quarter" idx="10"/>
          </p:nvPr>
        </p:nvSpPr>
        <p:spPr>
          <a:xfrm>
            <a:off x="274640" y="1124714"/>
            <a:ext cx="11887200" cy="233217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8" indent="0">
              <a:buNone/>
              <a:defRPr sz="1999"/>
            </a:lvl3pPr>
            <a:lvl4pPr marL="456975" indent="0">
              <a:buNone/>
              <a:defRPr sz="1799"/>
            </a:lvl4pPr>
            <a:lvl5pPr marL="685463" indent="0">
              <a:buNone/>
              <a:defRPr sz="17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1064877" y="6720205"/>
            <a:ext cx="1371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6866874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231028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866374"/>
          </a:xfrm>
          <a:noFill/>
        </p:spPr>
        <p:txBody>
          <a:bodyPr tIns="91440" bIns="91440" anchor="t" anchorCtr="0">
            <a:spAutoFit/>
          </a:bodyPr>
          <a:lstStyle>
            <a:lvl1pPr>
              <a:defRPr sz="48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11196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0003" y="464742"/>
            <a:ext cx="11889564" cy="917575"/>
          </a:xfrm>
        </p:spPr>
        <p:txBody>
          <a:bodyPr>
            <a:normAutofit/>
          </a:bodyPr>
          <a:lstStyle>
            <a:lvl1pPr algn="l">
              <a:defRPr sz="2855" spc="306">
                <a:solidFill>
                  <a:srgbClr val="0078D7"/>
                </a:solidFil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1"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08" dirty="0">
              <a:solidFill>
                <a:srgbClr val="FFFFFF"/>
              </a:solidFill>
            </a:endParaRPr>
          </a:p>
        </p:txBody>
      </p:sp>
      <p:sp>
        <p:nvSpPr>
          <p:cNvPr id="7" name="TextBox 6"/>
          <p:cNvSpPr txBox="1"/>
          <p:nvPr userDrawn="1"/>
        </p:nvSpPr>
        <p:spPr>
          <a:xfrm>
            <a:off x="260417" y="182227"/>
            <a:ext cx="1886862" cy="286306"/>
          </a:xfrm>
          <a:prstGeom prst="rect">
            <a:avLst/>
          </a:prstGeom>
          <a:noFill/>
        </p:spPr>
        <p:txBody>
          <a:bodyPr wrap="none" rtlCol="0">
            <a:spAutoFit/>
          </a:bodyPr>
          <a:lstStyle/>
          <a:p>
            <a:r>
              <a:rPr lang="en-US" sz="1224"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427746764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1"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08" dirty="0">
              <a:solidFill>
                <a:srgbClr val="FFFFFF"/>
              </a:solidFill>
            </a:endParaRPr>
          </a:p>
        </p:txBody>
      </p:sp>
      <p:sp>
        <p:nvSpPr>
          <p:cNvPr id="6" name="TextBox 5"/>
          <p:cNvSpPr txBox="1"/>
          <p:nvPr userDrawn="1"/>
        </p:nvSpPr>
        <p:spPr>
          <a:xfrm>
            <a:off x="260418" y="182227"/>
            <a:ext cx="1490333" cy="286306"/>
          </a:xfrm>
          <a:prstGeom prst="rect">
            <a:avLst/>
          </a:prstGeom>
          <a:noFill/>
        </p:spPr>
        <p:txBody>
          <a:bodyPr wrap="none" rtlCol="0">
            <a:spAutoFit/>
          </a:bodyPr>
          <a:lstStyle/>
          <a:p>
            <a:r>
              <a:rPr lang="en-US" sz="1224"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30003" y="464742"/>
            <a:ext cx="11889564" cy="917575"/>
          </a:xfrm>
        </p:spPr>
        <p:txBody>
          <a:bodyPr>
            <a:normAutofit/>
          </a:bodyPr>
          <a:lstStyle>
            <a:lvl1pPr algn="l">
              <a:defRPr sz="2855" spc="306">
                <a:solidFill>
                  <a:srgbClr val="0078D7"/>
                </a:solidFill>
              </a:defRPr>
            </a:lvl1pPr>
          </a:lstStyle>
          <a:p>
            <a:r>
              <a:rPr lang="en-US"/>
              <a:t>CLICK TO EDIT MASTER TITLE STYLE</a:t>
            </a:r>
          </a:p>
        </p:txBody>
      </p:sp>
    </p:spTree>
    <p:extLst>
      <p:ext uri="{BB962C8B-B14F-4D97-AF65-F5344CB8AC3E}">
        <p14:creationId xmlns:p14="http://schemas.microsoft.com/office/powerpoint/2010/main" val="21292570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1"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08" dirty="0">
              <a:solidFill>
                <a:srgbClr val="FFFFFF"/>
              </a:solidFill>
            </a:endParaRPr>
          </a:p>
        </p:txBody>
      </p:sp>
      <p:sp>
        <p:nvSpPr>
          <p:cNvPr id="6" name="TextBox 5"/>
          <p:cNvSpPr txBox="1"/>
          <p:nvPr userDrawn="1"/>
        </p:nvSpPr>
        <p:spPr>
          <a:xfrm>
            <a:off x="260418" y="182227"/>
            <a:ext cx="1908583" cy="286306"/>
          </a:xfrm>
          <a:prstGeom prst="rect">
            <a:avLst/>
          </a:prstGeom>
          <a:noFill/>
        </p:spPr>
        <p:txBody>
          <a:bodyPr wrap="none" rtlCol="0">
            <a:spAutoFit/>
          </a:bodyPr>
          <a:lstStyle/>
          <a:p>
            <a:r>
              <a:rPr lang="en-US" sz="1224"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30003" y="464742"/>
            <a:ext cx="11889564" cy="917575"/>
          </a:xfrm>
        </p:spPr>
        <p:txBody>
          <a:bodyPr>
            <a:normAutofit/>
          </a:bodyPr>
          <a:lstStyle>
            <a:lvl1pPr algn="l">
              <a:defRPr sz="2855" spc="306">
                <a:solidFill>
                  <a:srgbClr val="0078D7"/>
                </a:solidFill>
              </a:defRPr>
            </a:lvl1pPr>
          </a:lstStyle>
          <a:p>
            <a:r>
              <a:rPr lang="en-US"/>
              <a:t>CLICK TO EDIT MASTER TITLE STYLE</a:t>
            </a:r>
          </a:p>
        </p:txBody>
      </p:sp>
    </p:spTree>
    <p:extLst>
      <p:ext uri="{BB962C8B-B14F-4D97-AF65-F5344CB8AC3E}">
        <p14:creationId xmlns:p14="http://schemas.microsoft.com/office/powerpoint/2010/main" val="14682214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1"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08" dirty="0">
              <a:solidFill>
                <a:srgbClr val="FFFFFF"/>
              </a:solidFill>
            </a:endParaRPr>
          </a:p>
        </p:txBody>
      </p:sp>
      <p:sp>
        <p:nvSpPr>
          <p:cNvPr id="6" name="TextBox 5"/>
          <p:cNvSpPr txBox="1"/>
          <p:nvPr userDrawn="1"/>
        </p:nvSpPr>
        <p:spPr>
          <a:xfrm>
            <a:off x="260417" y="182227"/>
            <a:ext cx="1463314" cy="286306"/>
          </a:xfrm>
          <a:prstGeom prst="rect">
            <a:avLst/>
          </a:prstGeom>
          <a:noFill/>
        </p:spPr>
        <p:txBody>
          <a:bodyPr wrap="none" rtlCol="0">
            <a:spAutoFit/>
          </a:bodyPr>
          <a:lstStyle/>
          <a:p>
            <a:r>
              <a:rPr lang="en-US" sz="1224"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30003" y="464742"/>
            <a:ext cx="11889564" cy="917575"/>
          </a:xfrm>
        </p:spPr>
        <p:txBody>
          <a:bodyPr>
            <a:normAutofit/>
          </a:bodyPr>
          <a:lstStyle>
            <a:lvl1pPr algn="l">
              <a:defRPr sz="2855" spc="306">
                <a:solidFill>
                  <a:srgbClr val="0078D7"/>
                </a:solidFill>
              </a:defRPr>
            </a:lvl1pPr>
          </a:lstStyle>
          <a:p>
            <a:r>
              <a:rPr lang="en-US"/>
              <a:t>CLICK TO EDIT MASTER TITLE STYLE</a:t>
            </a:r>
          </a:p>
        </p:txBody>
      </p:sp>
    </p:spTree>
    <p:extLst>
      <p:ext uri="{BB962C8B-B14F-4D97-AF65-F5344CB8AC3E}">
        <p14:creationId xmlns:p14="http://schemas.microsoft.com/office/powerpoint/2010/main" val="7329491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0702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600059" y="694116"/>
            <a:ext cx="11239465" cy="502246"/>
          </a:xfrm>
        </p:spPr>
        <p:txBody>
          <a:bodyPr/>
          <a:lstStyle>
            <a:lvl1pPr algn="ctr">
              <a:defRPr kumimoji="0" lang="en-US" sz="3263" b="0" i="0" u="none" strike="noStrike" kern="1200" cap="none" spc="-51"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600059" y="1211808"/>
            <a:ext cx="11242122" cy="317051"/>
          </a:xfrm>
        </p:spPr>
        <p:txBody>
          <a:bodyPr/>
          <a:lstStyle>
            <a:lvl1pPr marL="0" indent="0" algn="ctr">
              <a:buNone/>
              <a:defRPr kumimoji="0" lang="en-US" sz="2039" b="0" i="0" u="none" strike="noStrike" kern="1200" cap="none" spc="0" normalizeH="0" baseline="0" dirty="0" smtClean="0">
                <a:ln>
                  <a:noFill/>
                </a:ln>
                <a:solidFill>
                  <a:srgbClr val="50E6FF"/>
                </a:solidFill>
                <a:effectLst/>
                <a:uLnTx/>
                <a:uFillTx/>
                <a:latin typeface="Segoe UI"/>
                <a:ea typeface="+mn-ea"/>
                <a:cs typeface="+mn-cs"/>
              </a:defRPr>
            </a:lvl1pPr>
            <a:lvl2pPr marL="233079" indent="0">
              <a:buNone/>
              <a:defRPr/>
            </a:lvl2pPr>
            <a:lvl3pPr marL="466159" indent="0">
              <a:buNone/>
              <a:defRPr/>
            </a:lvl3pPr>
            <a:lvl4pPr marL="674959" indent="0">
              <a:buNone/>
              <a:defRPr/>
            </a:lvl4pPr>
            <a:lvl5pPr marL="872429" indent="0">
              <a:buNone/>
              <a:defRPr/>
            </a:lvl5pPr>
          </a:lstStyle>
          <a:p>
            <a:pPr lvl="0"/>
            <a:r>
              <a:rPr lang="en-US"/>
              <a:t>Click to edit Master text styles</a:t>
            </a:r>
          </a:p>
        </p:txBody>
      </p:sp>
    </p:spTree>
    <p:extLst>
      <p:ext uri="{BB962C8B-B14F-4D97-AF65-F5344CB8AC3E}">
        <p14:creationId xmlns:p14="http://schemas.microsoft.com/office/powerpoint/2010/main" val="42429739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31" y="6559002"/>
            <a:ext cx="11553196" cy="98880"/>
            <a:chOff x="445128" y="6559056"/>
            <a:chExt cx="11553197" cy="98881"/>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7C111E33-E2B8-4433-B386-6717E408133B}"/>
              </a:ext>
            </a:extLst>
          </p:cNvPr>
          <p:cNvSpPr>
            <a:spLocks noGrp="1"/>
          </p:cNvSpPr>
          <p:nvPr>
            <p:ph type="body" sz="quarter" idx="10"/>
          </p:nvPr>
        </p:nvSpPr>
        <p:spPr>
          <a:xfrm>
            <a:off x="595915" y="2663850"/>
            <a:ext cx="6441161" cy="1987794"/>
          </a:xfrm>
        </p:spPr>
        <p:txBody>
          <a:bodyPr/>
          <a:lstStyle>
            <a:lvl1pPr marL="0" indent="0">
              <a:buNone/>
              <a:defRPr sz="2447"/>
            </a:lvl1pPr>
            <a:lvl2pPr marL="0" indent="0">
              <a:buNone/>
              <a:defRPr sz="1835"/>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796AF52-6BF1-4287-8EC6-C7FA210A7EEB}"/>
              </a:ext>
            </a:extLst>
          </p:cNvPr>
          <p:cNvSpPr>
            <a:spLocks noGrp="1"/>
          </p:cNvSpPr>
          <p:nvPr>
            <p:ph type="title"/>
          </p:nvPr>
        </p:nvSpPr>
        <p:spPr>
          <a:xfrm>
            <a:off x="595915" y="1619961"/>
            <a:ext cx="6344666" cy="565027"/>
          </a:xfrm>
        </p:spPr>
        <p:txBody>
          <a:bodyPr anchor="b"/>
          <a:lstStyle>
            <a:lvl1pPr>
              <a:defRPr sz="3671"/>
            </a:lvl1pPr>
          </a:lstStyle>
          <a:p>
            <a:r>
              <a:rPr lang="en-US"/>
              <a:t>Click to edit Master title style</a:t>
            </a:r>
          </a:p>
        </p:txBody>
      </p:sp>
      <p:sp>
        <p:nvSpPr>
          <p:cNvPr id="10" name="Rectangle 9">
            <a:extLst>
              <a:ext uri="{FF2B5EF4-FFF2-40B4-BE49-F238E27FC236}">
                <a16:creationId xmlns:a16="http://schemas.microsoft.com/office/drawing/2014/main" id="{219702E6-C8ED-4606-95F4-AFC9DC1BCBB6}"/>
              </a:ext>
            </a:extLst>
          </p:cNvPr>
          <p:cNvSpPr/>
          <p:nvPr userDrawn="1"/>
        </p:nvSpPr>
        <p:spPr bwMode="auto">
          <a:xfrm>
            <a:off x="7344294" y="637375"/>
            <a:ext cx="4792604" cy="5719778"/>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r>
              <a:rPr lang="en-US" sz="1632" dirty="0">
                <a:solidFill>
                  <a:schemeClr val="accent2"/>
                </a:solidFill>
                <a:latin typeface="Segoe UI Semibold"/>
              </a:rPr>
              <a:t> </a:t>
            </a:r>
          </a:p>
          <a:p>
            <a:pPr algn="ctr" defTabSz="950743" fontAlgn="base">
              <a:lnSpc>
                <a:spcPct val="90000"/>
              </a:lnSpc>
              <a:spcBef>
                <a:spcPct val="0"/>
              </a:spcBef>
              <a:spcAft>
                <a:spcPct val="0"/>
              </a:spcAft>
            </a:pPr>
            <a:endParaRPr lang="en-US" sz="1632" dirty="0">
              <a:solidFill>
                <a:schemeClr val="accent2"/>
              </a:solidFill>
              <a:latin typeface="Segoe UI Semibold"/>
            </a:endParaRPr>
          </a:p>
        </p:txBody>
      </p:sp>
    </p:spTree>
    <p:extLst>
      <p:ext uri="{BB962C8B-B14F-4D97-AF65-F5344CB8AC3E}">
        <p14:creationId xmlns:p14="http://schemas.microsoft.com/office/powerpoint/2010/main" val="37102528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pos="6024">
          <p15:clr>
            <a:srgbClr val="FBAE40"/>
          </p15:clr>
        </p15:guide>
        <p15:guide id="3"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Black">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88EC491-1C24-B94A-9B63-4FBAD642BAE9}"/>
              </a:ext>
            </a:extLst>
          </p:cNvPr>
          <p:cNvSpPr>
            <a:spLocks noGrp="1"/>
          </p:cNvSpPr>
          <p:nvPr>
            <p:ph type="subTitle" idx="1" hasCustomPrompt="1"/>
          </p:nvPr>
        </p:nvSpPr>
        <p:spPr>
          <a:xfrm>
            <a:off x="2663920" y="4219435"/>
            <a:ext cx="7108637" cy="439465"/>
          </a:xfrm>
          <a:prstGeom prst="rect">
            <a:avLst/>
          </a:prstGeom>
        </p:spPr>
        <p:txBody>
          <a:bodyPr wrap="square">
            <a:spAutoFit/>
          </a:bodyPr>
          <a:lstStyle>
            <a:lvl1pPr marL="0" indent="0" algn="ctr">
              <a:lnSpc>
                <a:spcPct val="100000"/>
              </a:lnSpc>
              <a:buNone/>
              <a:defRPr sz="2244" cap="all" spc="449" baseline="0">
                <a:solidFill>
                  <a:schemeClr val="tx1"/>
                </a:solidFill>
                <a:latin typeface="Segoe UI" panose="020B0502040204020203" pitchFamily="34" charset="0"/>
                <a:cs typeface="Segoe UI" panose="020B0502040204020203" pitchFamily="34" charset="0"/>
              </a:defRPr>
            </a:lvl1pPr>
            <a:lvl2pPr marL="233102" indent="0" algn="ctr">
              <a:buNone/>
              <a:defRPr sz="1020"/>
            </a:lvl2pPr>
            <a:lvl3pPr marL="466205" indent="0" algn="ctr">
              <a:buNone/>
              <a:defRPr sz="918"/>
            </a:lvl3pPr>
            <a:lvl4pPr marL="699308" indent="0" algn="ctr">
              <a:buNone/>
              <a:defRPr sz="816"/>
            </a:lvl4pPr>
            <a:lvl5pPr marL="932410" indent="0" algn="ctr">
              <a:buNone/>
              <a:defRPr sz="816"/>
            </a:lvl5pPr>
            <a:lvl6pPr marL="1165512" indent="0" algn="ctr">
              <a:buNone/>
              <a:defRPr sz="816"/>
            </a:lvl6pPr>
            <a:lvl7pPr marL="1398615" indent="0" algn="ctr">
              <a:buNone/>
              <a:defRPr sz="816"/>
            </a:lvl7pPr>
            <a:lvl8pPr marL="1631718" indent="0" algn="ctr">
              <a:buNone/>
              <a:defRPr sz="816"/>
            </a:lvl8pPr>
            <a:lvl9pPr marL="1864820" indent="0" algn="ctr">
              <a:buNone/>
              <a:defRPr sz="816"/>
            </a:lvl9pPr>
          </a:lstStyle>
          <a:p>
            <a:pPr lvl="0"/>
            <a:r>
              <a:rPr lang="en-US"/>
              <a:t>Speaker name or subtitle, 22pt</a:t>
            </a:r>
          </a:p>
        </p:txBody>
      </p:sp>
      <p:sp>
        <p:nvSpPr>
          <p:cNvPr id="5" name="Text Placeholder 4">
            <a:extLst>
              <a:ext uri="{FF2B5EF4-FFF2-40B4-BE49-F238E27FC236}">
                <a16:creationId xmlns:a16="http://schemas.microsoft.com/office/drawing/2014/main" id="{8BAEFE32-6500-6148-82F2-4CE1E691ACC1}"/>
              </a:ext>
            </a:extLst>
          </p:cNvPr>
          <p:cNvSpPr>
            <a:spLocks noGrp="1"/>
          </p:cNvSpPr>
          <p:nvPr>
            <p:ph type="body" sz="quarter" idx="10" hasCustomPrompt="1"/>
          </p:nvPr>
        </p:nvSpPr>
        <p:spPr>
          <a:xfrm>
            <a:off x="2663919" y="2509148"/>
            <a:ext cx="7108638" cy="1376469"/>
          </a:xfrm>
          <a:prstGeom prst="rect">
            <a:avLst/>
          </a:prstGeom>
        </p:spPr>
        <p:txBody>
          <a:bodyPr/>
          <a:lstStyle>
            <a:lvl1pPr marL="0" indent="0" algn="ctr">
              <a:lnSpc>
                <a:spcPct val="120000"/>
              </a:lnSpc>
              <a:buNone/>
              <a:defRPr sz="2244" b="0" i="0" spc="0" baseline="0">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grpSp>
        <p:nvGrpSpPr>
          <p:cNvPr id="6" name="Group 5">
            <a:extLst>
              <a:ext uri="{FF2B5EF4-FFF2-40B4-BE49-F238E27FC236}">
                <a16:creationId xmlns:a16="http://schemas.microsoft.com/office/drawing/2014/main" id="{C1B6FB3F-86B0-F24A-938A-BA5676A17EBB}"/>
              </a:ext>
            </a:extLst>
          </p:cNvPr>
          <p:cNvGrpSpPr/>
          <p:nvPr userDrawn="1"/>
        </p:nvGrpSpPr>
        <p:grpSpPr>
          <a:xfrm rot="5400000">
            <a:off x="10328330" y="2413541"/>
            <a:ext cx="6889838" cy="2272134"/>
            <a:chOff x="8192602" y="6181675"/>
            <a:chExt cx="12837716" cy="4231922"/>
          </a:xfrm>
        </p:grpSpPr>
        <p:pic>
          <p:nvPicPr>
            <p:cNvPr id="7" name="Image" descr="Image">
              <a:extLst>
                <a:ext uri="{FF2B5EF4-FFF2-40B4-BE49-F238E27FC236}">
                  <a16:creationId xmlns:a16="http://schemas.microsoft.com/office/drawing/2014/main" id="{283D4BED-A46C-904E-83B9-B9B92D512F77}"/>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8" name="R134 G97 B197…">
              <a:extLst>
                <a:ext uri="{FF2B5EF4-FFF2-40B4-BE49-F238E27FC236}">
                  <a16:creationId xmlns:a16="http://schemas.microsoft.com/office/drawing/2014/main" id="{AA8BD064-D5DF-1843-A453-FD6F500426EE}"/>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R134 G97 B197</a:t>
              </a:r>
            </a:p>
          </p:txBody>
        </p:sp>
        <p:sp>
          <p:nvSpPr>
            <p:cNvPr id="10" name="R59 G46 B88…">
              <a:extLst>
                <a:ext uri="{FF2B5EF4-FFF2-40B4-BE49-F238E27FC236}">
                  <a16:creationId xmlns:a16="http://schemas.microsoft.com/office/drawing/2014/main" id="{EA6A3093-C04F-2E47-9455-811BD8DDCF06}"/>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R59 G46 B88</a:t>
              </a:r>
            </a:p>
          </p:txBody>
        </p:sp>
        <p:sp>
          <p:nvSpPr>
            <p:cNvPr id="11" name="R213 G157 B255…">
              <a:extLst>
                <a:ext uri="{FF2B5EF4-FFF2-40B4-BE49-F238E27FC236}">
                  <a16:creationId xmlns:a16="http://schemas.microsoft.com/office/drawing/2014/main" id="{D0603156-7C79-0B4C-8409-6A14E8974898}"/>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B2E58"/>
                  </a:solidFill>
                </a:defRPr>
              </a:pPr>
              <a:r>
                <a:rPr sz="510" dirty="0"/>
                <a:t>R213 G157 B255</a:t>
              </a:r>
            </a:p>
          </p:txBody>
        </p:sp>
        <p:sp>
          <p:nvSpPr>
            <p:cNvPr id="12" name="R161 G133 B210…">
              <a:extLst>
                <a:ext uri="{FF2B5EF4-FFF2-40B4-BE49-F238E27FC236}">
                  <a16:creationId xmlns:a16="http://schemas.microsoft.com/office/drawing/2014/main" id="{287424CE-4273-9340-86EE-3370A10C95EF}"/>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R161 G133 B210</a:t>
              </a:r>
            </a:p>
          </p:txBody>
        </p:sp>
        <p:sp>
          <p:nvSpPr>
            <p:cNvPr id="13" name="R0 G120 B212…">
              <a:extLst>
                <a:ext uri="{FF2B5EF4-FFF2-40B4-BE49-F238E27FC236}">
                  <a16:creationId xmlns:a16="http://schemas.microsoft.com/office/drawing/2014/main" id="{437B39D9-C292-2449-908D-C180CDFDEBEE}"/>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G120 B212 </a:t>
              </a:r>
            </a:p>
          </p:txBody>
        </p:sp>
        <p:sp>
          <p:nvSpPr>
            <p:cNvPr id="14" name="R36 G58 B94…">
              <a:extLst>
                <a:ext uri="{FF2B5EF4-FFF2-40B4-BE49-F238E27FC236}">
                  <a16:creationId xmlns:a16="http://schemas.microsoft.com/office/drawing/2014/main" id="{B872BDC9-2C39-994A-840E-90F111A9AACD}"/>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R36 G58 B94</a:t>
              </a:r>
              <a:endParaRPr sz="918" dirty="0">
                <a:solidFill>
                  <a:srgbClr val="000000"/>
                </a:solidFill>
                <a:latin typeface="Times"/>
                <a:ea typeface="Times"/>
                <a:cs typeface="Times"/>
                <a:sym typeface="Times"/>
              </a:endParaRPr>
            </a:p>
          </p:txBody>
        </p:sp>
        <p:sp>
          <p:nvSpPr>
            <p:cNvPr id="15" name="R80 G230 B255…">
              <a:extLst>
                <a:ext uri="{FF2B5EF4-FFF2-40B4-BE49-F238E27FC236}">
                  <a16:creationId xmlns:a16="http://schemas.microsoft.com/office/drawing/2014/main" id="{84EF78B7-B61B-C34D-B710-FA636CCC17C3}"/>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243A5E"/>
                  </a:solidFill>
                </a:defRPr>
              </a:pPr>
              <a:r>
                <a:rPr sz="510" dirty="0"/>
                <a:t>R80 G230 B255</a:t>
              </a:r>
              <a:endParaRPr sz="918" dirty="0">
                <a:latin typeface="Times"/>
                <a:ea typeface="Times"/>
                <a:cs typeface="Times"/>
                <a:sym typeface="Times"/>
              </a:endParaRPr>
            </a:p>
          </p:txBody>
        </p:sp>
        <p:sp>
          <p:nvSpPr>
            <p:cNvPr id="16" name="R40 G167 B233…">
              <a:extLst>
                <a:ext uri="{FF2B5EF4-FFF2-40B4-BE49-F238E27FC236}">
                  <a16:creationId xmlns:a16="http://schemas.microsoft.com/office/drawing/2014/main" id="{50FAA26B-811E-2246-9CE3-6C7E763C0A66}"/>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G167 B233</a:t>
              </a:r>
            </a:p>
          </p:txBody>
        </p:sp>
        <p:sp>
          <p:nvSpPr>
            <p:cNvPr id="17" name="R0 G133 B117   Hex #008575   C100 M15 Y60 K0   PMS 3285 C">
              <a:extLst>
                <a:ext uri="{FF2B5EF4-FFF2-40B4-BE49-F238E27FC236}">
                  <a16:creationId xmlns:a16="http://schemas.microsoft.com/office/drawing/2014/main" id="{12513E89-44C0-5040-AC07-96B414F9B275}"/>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G133 B117 </a:t>
              </a:r>
            </a:p>
          </p:txBody>
        </p:sp>
        <p:sp>
          <p:nvSpPr>
            <p:cNvPr id="18" name="R39 G75 B71   Hex #274b47…">
              <a:extLst>
                <a:ext uri="{FF2B5EF4-FFF2-40B4-BE49-F238E27FC236}">
                  <a16:creationId xmlns:a16="http://schemas.microsoft.com/office/drawing/2014/main" id="{ECECA43E-F361-E947-B9A6-8D0C6D47D77D}"/>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R39 G75 B71 </a:t>
              </a:r>
            </a:p>
          </p:txBody>
        </p:sp>
        <p:sp>
          <p:nvSpPr>
            <p:cNvPr id="19" name="R48 G229 B208…">
              <a:extLst>
                <a:ext uri="{FF2B5EF4-FFF2-40B4-BE49-F238E27FC236}">
                  <a16:creationId xmlns:a16="http://schemas.microsoft.com/office/drawing/2014/main" id="{727421A1-E37E-F14E-80BB-0D5C402D7600}"/>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04A47"/>
                  </a:solidFill>
                </a:defRPr>
              </a:pPr>
              <a:r>
                <a:rPr sz="510" dirty="0"/>
                <a:t>R48 G229 B208</a:t>
              </a:r>
              <a:endParaRPr sz="918" dirty="0">
                <a:latin typeface="Times"/>
                <a:ea typeface="Times"/>
                <a:cs typeface="Times"/>
                <a:sym typeface="Times"/>
              </a:endParaRPr>
            </a:p>
          </p:txBody>
        </p:sp>
        <p:sp>
          <p:nvSpPr>
            <p:cNvPr id="20" name="R40 G194 B209…">
              <a:extLst>
                <a:ext uri="{FF2B5EF4-FFF2-40B4-BE49-F238E27FC236}">
                  <a16:creationId xmlns:a16="http://schemas.microsoft.com/office/drawing/2014/main" id="{37EE231A-51CE-024E-9CB4-CC8FA2217DD9}"/>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G194 B209</a:t>
              </a:r>
            </a:p>
            <a:p>
              <a:pPr defTabSz="466298">
                <a:lnSpc>
                  <a:spcPct val="100000"/>
                </a:lnSpc>
                <a:defRPr sz="900" spc="0"/>
              </a:pPr>
              <a:endParaRPr sz="510" dirty="0"/>
            </a:p>
          </p:txBody>
        </p:sp>
        <p:sp>
          <p:nvSpPr>
            <p:cNvPr id="21" name="R16 G124 B16  Hex #107c10  C75 M0 Y100 K0   PMS 362 C">
              <a:extLst>
                <a:ext uri="{FF2B5EF4-FFF2-40B4-BE49-F238E27FC236}">
                  <a16:creationId xmlns:a16="http://schemas.microsoft.com/office/drawing/2014/main" id="{8314D691-744E-6A46-BEEC-11B5BB520BEB}"/>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 G124 B16 </a:t>
              </a:r>
            </a:p>
          </p:txBody>
        </p:sp>
        <p:sp>
          <p:nvSpPr>
            <p:cNvPr id="22" name="R5 G75 B22   Hex #054b16…">
              <a:extLst>
                <a:ext uri="{FF2B5EF4-FFF2-40B4-BE49-F238E27FC236}">
                  <a16:creationId xmlns:a16="http://schemas.microsoft.com/office/drawing/2014/main" id="{3FB4E0BF-EDC8-534C-B6B6-C6101C26E669}"/>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 G75 B22  </a:t>
              </a:r>
              <a:br>
                <a:rPr sz="510" dirty="0"/>
              </a:br>
              <a:endParaRPr sz="510" dirty="0"/>
            </a:p>
          </p:txBody>
        </p:sp>
        <p:sp>
          <p:nvSpPr>
            <p:cNvPr id="23" name="R155 G240 B11…">
              <a:extLst>
                <a:ext uri="{FF2B5EF4-FFF2-40B4-BE49-F238E27FC236}">
                  <a16:creationId xmlns:a16="http://schemas.microsoft.com/office/drawing/2014/main" id="{C5630AE6-156F-E347-8BD6-948BA75E6474}"/>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1F491D"/>
                  </a:solidFill>
                </a:defRPr>
              </a:pPr>
              <a:r>
                <a:rPr sz="510" dirty="0"/>
                <a:t>R155 G240 B11</a:t>
              </a:r>
              <a:endParaRPr sz="918" dirty="0">
                <a:latin typeface="Times"/>
                <a:ea typeface="Times"/>
                <a:cs typeface="Times"/>
                <a:sym typeface="Times"/>
              </a:endParaRPr>
            </a:p>
          </p:txBody>
        </p:sp>
        <p:sp>
          <p:nvSpPr>
            <p:cNvPr id="24" name="R127 G186 B0…">
              <a:extLst>
                <a:ext uri="{FF2B5EF4-FFF2-40B4-BE49-F238E27FC236}">
                  <a16:creationId xmlns:a16="http://schemas.microsoft.com/office/drawing/2014/main" id="{255A1E7E-AF91-3045-A4AE-F9858A257672}"/>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R127 G186 B0</a:t>
              </a:r>
            </a:p>
          </p:txBody>
        </p:sp>
        <p:sp>
          <p:nvSpPr>
            <p:cNvPr id="25" name="R216 G59 B1…">
              <a:extLst>
                <a:ext uri="{FF2B5EF4-FFF2-40B4-BE49-F238E27FC236}">
                  <a16:creationId xmlns:a16="http://schemas.microsoft.com/office/drawing/2014/main" id="{53906A8F-930C-AB4C-A2E4-72FA1727FF32}"/>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R216 G59 B1</a:t>
              </a:r>
              <a:endParaRPr sz="510" dirty="0">
                <a:solidFill>
                  <a:srgbClr val="000000"/>
                </a:solidFill>
              </a:endParaRPr>
            </a:p>
          </p:txBody>
        </p:sp>
        <p:sp>
          <p:nvSpPr>
            <p:cNvPr id="26" name="R107 G41 B41…">
              <a:extLst>
                <a:ext uri="{FF2B5EF4-FFF2-40B4-BE49-F238E27FC236}">
                  <a16:creationId xmlns:a16="http://schemas.microsoft.com/office/drawing/2014/main" id="{9D3A9914-F684-3647-846B-A560A548A3BB}"/>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R107 G41 B41 </a:t>
              </a:r>
            </a:p>
          </p:txBody>
        </p:sp>
        <p:sp>
          <p:nvSpPr>
            <p:cNvPr id="27" name="R255 G147 B73…">
              <a:extLst>
                <a:ext uri="{FF2B5EF4-FFF2-40B4-BE49-F238E27FC236}">
                  <a16:creationId xmlns:a16="http://schemas.microsoft.com/office/drawing/2014/main" id="{D3699238-9EA3-0742-A247-AA0905E926E1}"/>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32D2B"/>
                  </a:solidFill>
                </a:defRPr>
              </a:pPr>
              <a:r>
                <a:rPr sz="510" dirty="0"/>
                <a:t>R255 G147 B73</a:t>
              </a:r>
            </a:p>
          </p:txBody>
        </p:sp>
        <p:sp>
          <p:nvSpPr>
            <p:cNvPr id="28" name="R241 G101 B34…">
              <a:extLst>
                <a:ext uri="{FF2B5EF4-FFF2-40B4-BE49-F238E27FC236}">
                  <a16:creationId xmlns:a16="http://schemas.microsoft.com/office/drawing/2014/main" id="{2FA3FB3D-3CE9-0F49-AE9C-B7B03F8580AC}"/>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R241 G101 B34</a:t>
              </a:r>
            </a:p>
          </p:txBody>
        </p:sp>
        <p:sp>
          <p:nvSpPr>
            <p:cNvPr id="29" name="R255 G185 B0…">
              <a:extLst>
                <a:ext uri="{FF2B5EF4-FFF2-40B4-BE49-F238E27FC236}">
                  <a16:creationId xmlns:a16="http://schemas.microsoft.com/office/drawing/2014/main" id="{EB556B2B-8EF2-D94C-9B22-63EB5C57180E}"/>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R255 G185 B0</a:t>
              </a:r>
              <a:endParaRPr sz="918" dirty="0">
                <a:latin typeface="Times"/>
                <a:ea typeface="Times"/>
                <a:cs typeface="Times"/>
                <a:sym typeface="Times"/>
              </a:endParaRPr>
            </a:p>
          </p:txBody>
        </p:sp>
        <p:sp>
          <p:nvSpPr>
            <p:cNvPr id="30" name="R106 G75 B22…">
              <a:extLst>
                <a:ext uri="{FF2B5EF4-FFF2-40B4-BE49-F238E27FC236}">
                  <a16:creationId xmlns:a16="http://schemas.microsoft.com/office/drawing/2014/main" id="{7C5425CE-E4CC-AE46-A6A4-AC9D48322CEE}"/>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R106 G75 B22</a:t>
              </a:r>
              <a:endParaRPr sz="918" dirty="0">
                <a:solidFill>
                  <a:srgbClr val="000000"/>
                </a:solidFill>
                <a:latin typeface="Times"/>
                <a:ea typeface="Times"/>
                <a:cs typeface="Times"/>
                <a:sym typeface="Times"/>
              </a:endParaRPr>
            </a:p>
          </p:txBody>
        </p:sp>
        <p:sp>
          <p:nvSpPr>
            <p:cNvPr id="31" name="R254 G240 B0…">
              <a:extLst>
                <a:ext uri="{FF2B5EF4-FFF2-40B4-BE49-F238E27FC236}">
                  <a16:creationId xmlns:a16="http://schemas.microsoft.com/office/drawing/2014/main" id="{A761C67C-3535-4446-84F6-97297739F793}"/>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54B21"/>
                  </a:solidFill>
                </a:defRPr>
              </a:pPr>
              <a:r>
                <a:rPr sz="510" dirty="0"/>
                <a:t>R254 G240 B0</a:t>
              </a:r>
              <a:endParaRPr sz="918" dirty="0">
                <a:latin typeface="Times"/>
                <a:ea typeface="Times"/>
                <a:cs typeface="Times"/>
                <a:sym typeface="Times"/>
              </a:endParaRPr>
            </a:p>
          </p:txBody>
        </p:sp>
        <p:sp>
          <p:nvSpPr>
            <p:cNvPr id="32" name="R254 G212 B0…">
              <a:extLst>
                <a:ext uri="{FF2B5EF4-FFF2-40B4-BE49-F238E27FC236}">
                  <a16:creationId xmlns:a16="http://schemas.microsoft.com/office/drawing/2014/main" id="{32CBD316-139C-D445-A34D-8B0C8F310CA6}"/>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R254 G212 B0</a:t>
              </a:r>
            </a:p>
          </p:txBody>
        </p:sp>
        <p:pic>
          <p:nvPicPr>
            <p:cNvPr id="33" name="Image" descr="Image">
              <a:extLst>
                <a:ext uri="{FF2B5EF4-FFF2-40B4-BE49-F238E27FC236}">
                  <a16:creationId xmlns:a16="http://schemas.microsoft.com/office/drawing/2014/main" id="{2273861A-65C8-AE4D-B420-3D441ECB9937}"/>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4" name="R242 G242 B242…">
              <a:extLst>
                <a:ext uri="{FF2B5EF4-FFF2-40B4-BE49-F238E27FC236}">
                  <a16:creationId xmlns:a16="http://schemas.microsoft.com/office/drawing/2014/main" id="{0A99623C-0664-AD42-8EE0-4B9975A379AB}"/>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R242 G242 B242</a:t>
              </a:r>
              <a:endParaRPr sz="918" b="1" dirty="0">
                <a:latin typeface="Times"/>
                <a:ea typeface="Times"/>
                <a:cs typeface="Times"/>
                <a:sym typeface="Times"/>
              </a:endParaRPr>
            </a:p>
          </p:txBody>
        </p:sp>
        <p:sp>
          <p:nvSpPr>
            <p:cNvPr id="35" name="R230 G230 B230…">
              <a:extLst>
                <a:ext uri="{FF2B5EF4-FFF2-40B4-BE49-F238E27FC236}">
                  <a16:creationId xmlns:a16="http://schemas.microsoft.com/office/drawing/2014/main" id="{1850ECE4-E22D-7B4B-9987-9A4D957F1D37}"/>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R230 G230 B230</a:t>
              </a:r>
              <a:endParaRPr sz="918" b="1" dirty="0">
                <a:latin typeface="Times"/>
                <a:ea typeface="Times"/>
                <a:cs typeface="Times"/>
                <a:sym typeface="Times"/>
              </a:endParaRPr>
            </a:p>
          </p:txBody>
        </p:sp>
        <p:sp>
          <p:nvSpPr>
            <p:cNvPr id="36" name="R210 G210 B210…">
              <a:extLst>
                <a:ext uri="{FF2B5EF4-FFF2-40B4-BE49-F238E27FC236}">
                  <a16:creationId xmlns:a16="http://schemas.microsoft.com/office/drawing/2014/main" id="{3650D9DE-5F16-8F4C-A39D-D99E083E2B9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R210 G210 B210</a:t>
              </a:r>
              <a:endParaRPr sz="918" b="1" dirty="0">
                <a:latin typeface="Times"/>
                <a:ea typeface="Times"/>
                <a:cs typeface="Times"/>
                <a:sym typeface="Times"/>
              </a:endParaRPr>
            </a:p>
          </p:txBody>
        </p:sp>
        <p:sp>
          <p:nvSpPr>
            <p:cNvPr id="37" name="R115 G115 B115…">
              <a:extLst>
                <a:ext uri="{FF2B5EF4-FFF2-40B4-BE49-F238E27FC236}">
                  <a16:creationId xmlns:a16="http://schemas.microsoft.com/office/drawing/2014/main" id="{3F4AD3A5-1D60-5946-969A-95BD8F45CC6F}"/>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R115 G115 B115</a:t>
              </a:r>
            </a:p>
          </p:txBody>
        </p:sp>
        <p:sp>
          <p:nvSpPr>
            <p:cNvPr id="38" name="R80 G80 B80…">
              <a:extLst>
                <a:ext uri="{FF2B5EF4-FFF2-40B4-BE49-F238E27FC236}">
                  <a16:creationId xmlns:a16="http://schemas.microsoft.com/office/drawing/2014/main" id="{E3CC6CD8-98EE-0842-BE06-00097DF0B4E5}"/>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R80 G80 B80 </a:t>
              </a:r>
            </a:p>
          </p:txBody>
        </p:sp>
        <p:sp>
          <p:nvSpPr>
            <p:cNvPr id="39" name="R47 G47 B47…">
              <a:extLst>
                <a:ext uri="{FF2B5EF4-FFF2-40B4-BE49-F238E27FC236}">
                  <a16:creationId xmlns:a16="http://schemas.microsoft.com/office/drawing/2014/main" id="{433EC8C7-81B8-774B-9430-DBF85FC0F68D}"/>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R47 G47 B47</a:t>
              </a:r>
              <a:endParaRPr sz="918" b="1" dirty="0">
                <a:latin typeface="Times"/>
                <a:ea typeface="Times"/>
                <a:cs typeface="Times"/>
                <a:sym typeface="Times"/>
              </a:endParaRPr>
            </a:p>
          </p:txBody>
        </p:sp>
        <p:sp>
          <p:nvSpPr>
            <p:cNvPr id="40" name="R0 G0 B0…">
              <a:extLst>
                <a:ext uri="{FF2B5EF4-FFF2-40B4-BE49-F238E27FC236}">
                  <a16:creationId xmlns:a16="http://schemas.microsoft.com/office/drawing/2014/main" id="{61AD9472-9E98-2840-850E-217E1959E4DE}"/>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G0 B0</a:t>
              </a:r>
              <a:endParaRPr sz="918" b="1" dirty="0">
                <a:latin typeface="Times"/>
                <a:ea typeface="Times"/>
                <a:cs typeface="Times"/>
                <a:sym typeface="Times"/>
              </a:endParaRPr>
            </a:p>
          </p:txBody>
        </p:sp>
        <p:sp>
          <p:nvSpPr>
            <p:cNvPr id="41" name="Primary">
              <a:extLst>
                <a:ext uri="{FF2B5EF4-FFF2-40B4-BE49-F238E27FC236}">
                  <a16:creationId xmlns:a16="http://schemas.microsoft.com/office/drawing/2014/main" id="{3F5C37D3-012C-6A4E-935C-8B7B1AEF0507}"/>
                </a:ext>
              </a:extLst>
            </p:cNvPr>
            <p:cNvSpPr txBox="1"/>
            <p:nvPr userDrawn="1"/>
          </p:nvSpPr>
          <p:spPr>
            <a:xfrm>
              <a:off x="8469149" y="6181675"/>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2" name="Secondary">
              <a:extLst>
                <a:ext uri="{FF2B5EF4-FFF2-40B4-BE49-F238E27FC236}">
                  <a16:creationId xmlns:a16="http://schemas.microsoft.com/office/drawing/2014/main" id="{D3002086-8480-1E44-9E16-9EE0F4861015}"/>
                </a:ext>
              </a:extLst>
            </p:cNvPr>
            <p:cNvSpPr txBox="1"/>
            <p:nvPr userDrawn="1"/>
          </p:nvSpPr>
          <p:spPr>
            <a:xfrm>
              <a:off x="8192602" y="6836782"/>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sp>
          <p:nvSpPr>
            <p:cNvPr id="43" name="Primary">
              <a:extLst>
                <a:ext uri="{FF2B5EF4-FFF2-40B4-BE49-F238E27FC236}">
                  <a16:creationId xmlns:a16="http://schemas.microsoft.com/office/drawing/2014/main" id="{AC8DCEF6-B773-C749-8C01-07E040291577}"/>
                </a:ext>
              </a:extLst>
            </p:cNvPr>
            <p:cNvSpPr txBox="1"/>
            <p:nvPr userDrawn="1"/>
          </p:nvSpPr>
          <p:spPr>
            <a:xfrm>
              <a:off x="8469149" y="7633241"/>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4" name="Secondary">
              <a:extLst>
                <a:ext uri="{FF2B5EF4-FFF2-40B4-BE49-F238E27FC236}">
                  <a16:creationId xmlns:a16="http://schemas.microsoft.com/office/drawing/2014/main" id="{A2D9EB29-1D3C-7C42-950D-320446EBD717}"/>
                </a:ext>
              </a:extLst>
            </p:cNvPr>
            <p:cNvSpPr txBox="1"/>
            <p:nvPr userDrawn="1"/>
          </p:nvSpPr>
          <p:spPr>
            <a:xfrm>
              <a:off x="8192605" y="8332248"/>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grpSp>
    </p:spTree>
    <p:extLst>
      <p:ext uri="{BB962C8B-B14F-4D97-AF65-F5344CB8AC3E}">
        <p14:creationId xmlns:p14="http://schemas.microsoft.com/office/powerpoint/2010/main" val="60052536"/>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436475" cy="6994525"/>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328330" y="2413541"/>
            <a:ext cx="6889838" cy="2272134"/>
            <a:chOff x="8192602" y="6181675"/>
            <a:chExt cx="12837716" cy="4231922"/>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3B2E58"/>
                  </a:solidFill>
                </a:defRPr>
              </a:pPr>
              <a:r>
                <a:rPr sz="51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R36 G58 B94</a:t>
              </a:r>
              <a:endParaRPr sz="918"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243A5E"/>
                  </a:solidFill>
                </a:defRPr>
              </a:pPr>
              <a:r>
                <a:rPr sz="510" dirty="0"/>
                <a:t>R80 G230 B255</a:t>
              </a:r>
              <a:endParaRPr sz="918"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304A47"/>
                  </a:solidFill>
                </a:defRPr>
              </a:pPr>
              <a:r>
                <a:rPr sz="510" dirty="0"/>
                <a:t>R48 G229 B208</a:t>
              </a:r>
              <a:endParaRPr sz="918"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R40 G194 B209</a:t>
              </a:r>
            </a:p>
            <a:p>
              <a:pPr defTabSz="466298">
                <a:lnSpc>
                  <a:spcPct val="100000"/>
                </a:lnSpc>
                <a:defRPr sz="900" spc="0"/>
              </a:pPr>
              <a:endParaRPr sz="51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R5 G75 B22  </a:t>
              </a:r>
              <a:br>
                <a:rPr sz="510" dirty="0"/>
              </a:br>
              <a:endParaRPr sz="51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1F491D"/>
                  </a:solidFill>
                </a:defRPr>
              </a:pPr>
              <a:r>
                <a:rPr sz="510" dirty="0"/>
                <a:t>R155 G240 B11</a:t>
              </a:r>
              <a:endParaRPr sz="918"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R216 G59 B1</a:t>
              </a:r>
              <a:endParaRPr sz="51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632D2B"/>
                  </a:solidFill>
                </a:defRPr>
              </a:pPr>
              <a:r>
                <a:rPr sz="51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R255 G185 B0</a:t>
              </a:r>
              <a:endParaRPr sz="918"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R106 G75 B22</a:t>
              </a:r>
              <a:endParaRPr sz="918"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654B21"/>
                  </a:solidFill>
                </a:defRPr>
              </a:pPr>
              <a:r>
                <a:rPr sz="510" dirty="0"/>
                <a:t>R254 G240 B0</a:t>
              </a:r>
              <a:endParaRPr sz="918"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dirty="0"/>
                <a:t>R242 G242 B242</a:t>
              </a:r>
              <a:endParaRPr sz="918"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dirty="0"/>
                <a:t>R230 G230 B230</a:t>
              </a:r>
              <a:endParaRPr sz="918"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dirty="0"/>
                <a:t>R210 G210 B210</a:t>
              </a:r>
              <a:endParaRPr sz="918"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R47 G47 B47</a:t>
              </a:r>
              <a:endParaRPr sz="918"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R0 G0 B0</a:t>
              </a:r>
              <a:endParaRPr sz="918"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69149" y="6181675"/>
              <a:ext cx="1111904"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192602" y="6836782"/>
              <a:ext cx="1434812"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69149" y="7633241"/>
              <a:ext cx="1111904"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192605" y="8332248"/>
              <a:ext cx="1434812"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4129294" y="2059499"/>
            <a:ext cx="7715971" cy="3449078"/>
          </a:xfrm>
          <a:prstGeom prst="rect">
            <a:avLst/>
          </a:prstGeom>
        </p:spPr>
        <p:txBody>
          <a:bodyPr/>
          <a:lstStyle>
            <a:lvl1pPr marL="349724" marR="0" indent="-349724" algn="l" defTabSz="466205" rtl="0" eaLnBrk="1" fontAlgn="auto" latinLnBrk="0" hangingPunct="1">
              <a:lnSpc>
                <a:spcPct val="100000"/>
              </a:lnSpc>
              <a:spcBef>
                <a:spcPts val="612"/>
              </a:spcBef>
              <a:spcAft>
                <a:spcPts val="612"/>
              </a:spcAft>
              <a:buClrTx/>
              <a:buSzTx/>
              <a:buFont typeface="Arial" panose="020B0604020202020204" pitchFamily="34" charset="0"/>
              <a:buChar char="•"/>
              <a:tabLst/>
              <a:defRPr sz="204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9724" marR="0" lvl="0" indent="-349724" algn="l" defTabSz="466205" rtl="0" eaLnBrk="1" fontAlgn="auto" latinLnBrk="0" hangingPunct="1">
              <a:lnSpc>
                <a:spcPct val="100000"/>
              </a:lnSpc>
              <a:spcBef>
                <a:spcPts val="612"/>
              </a:spcBef>
              <a:spcAft>
                <a:spcPts val="612"/>
              </a:spcAft>
              <a:buClrTx/>
              <a:buSzTx/>
              <a:buFont typeface="Arial" panose="020B0604020202020204" pitchFamily="34" charset="0"/>
              <a:buChar char="•"/>
              <a:tabLst/>
              <a:defRPr/>
            </a:pPr>
            <a:r>
              <a:rPr lang="en-US"/>
              <a:t>Detail 4,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600215" y="582878"/>
            <a:ext cx="11245050" cy="439465"/>
          </a:xfrm>
          <a:prstGeom prst="rect">
            <a:avLst/>
          </a:prstGeom>
        </p:spPr>
        <p:txBody>
          <a:bodyPr wrap="square" lIns="0" tIns="0" rIns="0" bIns="0">
            <a:spAutoFit/>
          </a:bodyPr>
          <a:lstStyle>
            <a:lvl1pPr marL="4662">
              <a:lnSpc>
                <a:spcPct val="100000"/>
              </a:lnSpc>
              <a:defRPr sz="2856"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Agenda</a:t>
            </a:r>
          </a:p>
        </p:txBody>
      </p:sp>
      <p:sp>
        <p:nvSpPr>
          <p:cNvPr id="50" name="Text Placeholder 6">
            <a:extLst>
              <a:ext uri="{FF2B5EF4-FFF2-40B4-BE49-F238E27FC236}">
                <a16:creationId xmlns:a16="http://schemas.microsoft.com/office/drawing/2014/main" id="{C6A1F9B0-9726-2C40-B822-434EDCAA2047}"/>
              </a:ext>
            </a:extLst>
          </p:cNvPr>
          <p:cNvSpPr>
            <a:spLocks noGrp="1"/>
          </p:cNvSpPr>
          <p:nvPr>
            <p:ph type="body" sz="quarter" idx="11" hasCustomPrompt="1"/>
          </p:nvPr>
        </p:nvSpPr>
        <p:spPr>
          <a:xfrm>
            <a:off x="606781" y="2059499"/>
            <a:ext cx="2889706" cy="3449078"/>
          </a:xfrm>
          <a:prstGeom prst="rect">
            <a:avLst/>
          </a:prstGeom>
        </p:spPr>
        <p:txBody>
          <a:bodyPr/>
          <a:lstStyle>
            <a:lvl1pPr marL="349724" marR="0" indent="-349724" algn="l" defTabSz="466205" rtl="0" eaLnBrk="1" fontAlgn="auto" latinLnBrk="0" hangingPunct="1">
              <a:lnSpc>
                <a:spcPct val="100000"/>
              </a:lnSpc>
              <a:spcBef>
                <a:spcPts val="612"/>
              </a:spcBef>
              <a:spcAft>
                <a:spcPts val="612"/>
              </a:spcAft>
              <a:buClrTx/>
              <a:buSzTx/>
              <a:buFont typeface="Arial" panose="020B0604020202020204" pitchFamily="34" charset="0"/>
              <a:buNone/>
              <a:tabLst/>
              <a:defRPr sz="2040" b="1" spc="0" baseline="0">
                <a:solidFill>
                  <a:srgbClr val="2F2F2F"/>
                </a:solidFill>
                <a:latin typeface="Segoe UI" panose="020B0502040204020203" pitchFamily="34" charset="0"/>
                <a:cs typeface="Segoe UI" panose="020B0502040204020203" pitchFamily="34" charset="0"/>
              </a:defRPr>
            </a:lvl1pPr>
          </a:lstStyle>
          <a:p>
            <a:pPr lvl="0"/>
            <a:r>
              <a:rPr lang="en-US"/>
              <a:t>Agenda item 1</a:t>
            </a:r>
          </a:p>
          <a:p>
            <a:pPr marL="349724" marR="0" lvl="0" indent="-349724" algn="l" defTabSz="466205" rtl="0" eaLnBrk="1" fontAlgn="auto" latinLnBrk="0" hangingPunct="1">
              <a:lnSpc>
                <a:spcPct val="100000"/>
              </a:lnSpc>
              <a:spcBef>
                <a:spcPts val="612"/>
              </a:spcBef>
              <a:spcAft>
                <a:spcPts val="612"/>
              </a:spcAft>
              <a:buClrTx/>
              <a:buSzTx/>
              <a:buFont typeface="Arial" panose="020B0604020202020204" pitchFamily="34" charset="0"/>
              <a:buNone/>
              <a:tabLst/>
              <a:defRPr/>
            </a:pPr>
            <a:r>
              <a:rPr lang="en-US"/>
              <a:t>Agenda item 2</a:t>
            </a:r>
          </a:p>
          <a:p>
            <a:pPr marL="349724" marR="0" lvl="0" indent="-349724" algn="l" defTabSz="466205" rtl="0" eaLnBrk="1" fontAlgn="auto" latinLnBrk="0" hangingPunct="1">
              <a:lnSpc>
                <a:spcPct val="100000"/>
              </a:lnSpc>
              <a:spcBef>
                <a:spcPts val="612"/>
              </a:spcBef>
              <a:spcAft>
                <a:spcPts val="612"/>
              </a:spcAft>
              <a:buClrTx/>
              <a:buSzTx/>
              <a:buFont typeface="Arial" panose="020B0604020202020204" pitchFamily="34" charset="0"/>
              <a:buNone/>
              <a:tabLst/>
              <a:defRPr/>
            </a:pPr>
            <a:r>
              <a:rPr lang="en-US"/>
              <a:t>Agenda item 3</a:t>
            </a:r>
          </a:p>
          <a:p>
            <a:pPr marL="349724" marR="0" lvl="0" indent="-349724" algn="l" defTabSz="466205" rtl="0" eaLnBrk="1" fontAlgn="auto" latinLnBrk="0" hangingPunct="1">
              <a:lnSpc>
                <a:spcPct val="100000"/>
              </a:lnSpc>
              <a:spcBef>
                <a:spcPts val="612"/>
              </a:spcBef>
              <a:spcAft>
                <a:spcPts val="612"/>
              </a:spcAft>
              <a:buClrTx/>
              <a:buSzTx/>
              <a:buFont typeface="Arial" panose="020B0604020202020204" pitchFamily="34" charset="0"/>
              <a:buNone/>
              <a:tabLst/>
              <a:defRPr/>
            </a:pPr>
            <a:r>
              <a:rPr lang="en-US"/>
              <a:t>Agenda item 4</a:t>
            </a:r>
          </a:p>
          <a:p>
            <a:pPr lvl="0"/>
            <a:endParaRPr lang="en-US"/>
          </a:p>
        </p:txBody>
      </p:sp>
      <p:cxnSp>
        <p:nvCxnSpPr>
          <p:cNvPr id="3" name="Straight Connector 2">
            <a:extLst>
              <a:ext uri="{FF2B5EF4-FFF2-40B4-BE49-F238E27FC236}">
                <a16:creationId xmlns:a16="http://schemas.microsoft.com/office/drawing/2014/main" id="{77219F2E-E5C2-F54D-867F-9DA413FD9B1D}"/>
              </a:ext>
            </a:extLst>
          </p:cNvPr>
          <p:cNvCxnSpPr/>
          <p:nvPr userDrawn="1"/>
        </p:nvCxnSpPr>
        <p:spPr>
          <a:xfrm>
            <a:off x="600215" y="1419179"/>
            <a:ext cx="11245050" cy="0"/>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16387641"/>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65138" y="-784989"/>
            <a:ext cx="7604125" cy="403989"/>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6460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reserve="1">
  <p:cSld name="Blank">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9ABB5-4F33-B04C-AFF0-3805612717CB}"/>
              </a:ext>
            </a:extLst>
          </p:cNvPr>
          <p:cNvPicPr>
            <a:picLocks noChangeAspect="1"/>
          </p:cNvPicPr>
          <p:nvPr userDrawn="1"/>
        </p:nvPicPr>
        <p:blipFill>
          <a:blip r:embed="rId2"/>
          <a:stretch>
            <a:fillRect/>
          </a:stretch>
        </p:blipFill>
        <p:spPr>
          <a:xfrm>
            <a:off x="1" y="0"/>
            <a:ext cx="12436475" cy="6994525"/>
          </a:xfrm>
          <a:prstGeom prst="rect">
            <a:avLst/>
          </a:prstGeom>
        </p:spPr>
      </p:pic>
      <p:grpSp>
        <p:nvGrpSpPr>
          <p:cNvPr id="4" name="Group 3">
            <a:extLst>
              <a:ext uri="{FF2B5EF4-FFF2-40B4-BE49-F238E27FC236}">
                <a16:creationId xmlns:a16="http://schemas.microsoft.com/office/drawing/2014/main" id="{A441B92B-640D-1E4D-8223-3E513D16942B}"/>
              </a:ext>
            </a:extLst>
          </p:cNvPr>
          <p:cNvGrpSpPr/>
          <p:nvPr userDrawn="1"/>
        </p:nvGrpSpPr>
        <p:grpSpPr>
          <a:xfrm rot="5400000">
            <a:off x="10328330" y="2413541"/>
            <a:ext cx="6889838" cy="2272134"/>
            <a:chOff x="8192602" y="6181675"/>
            <a:chExt cx="12837716" cy="4231922"/>
          </a:xfrm>
        </p:grpSpPr>
        <p:pic>
          <p:nvPicPr>
            <p:cNvPr id="5" name="Image" descr="Image">
              <a:extLst>
                <a:ext uri="{FF2B5EF4-FFF2-40B4-BE49-F238E27FC236}">
                  <a16:creationId xmlns:a16="http://schemas.microsoft.com/office/drawing/2014/main" id="{E44188F6-9A00-9D4D-BC40-4376F3DD1A85}"/>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6" name="R134 G97 B197…">
              <a:extLst>
                <a:ext uri="{FF2B5EF4-FFF2-40B4-BE49-F238E27FC236}">
                  <a16:creationId xmlns:a16="http://schemas.microsoft.com/office/drawing/2014/main" id="{DFC3007F-3588-9D43-A360-DC86C3FACEAD}"/>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R134 G97 B197</a:t>
              </a:r>
            </a:p>
          </p:txBody>
        </p:sp>
        <p:sp>
          <p:nvSpPr>
            <p:cNvPr id="7" name="R59 G46 B88…">
              <a:extLst>
                <a:ext uri="{FF2B5EF4-FFF2-40B4-BE49-F238E27FC236}">
                  <a16:creationId xmlns:a16="http://schemas.microsoft.com/office/drawing/2014/main" id="{5FB5AB3C-2F67-9B4F-ABDF-FD740A2264ED}"/>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R59 G46 B88</a:t>
              </a:r>
            </a:p>
          </p:txBody>
        </p:sp>
        <p:sp>
          <p:nvSpPr>
            <p:cNvPr id="8" name="R213 G157 B255…">
              <a:extLst>
                <a:ext uri="{FF2B5EF4-FFF2-40B4-BE49-F238E27FC236}">
                  <a16:creationId xmlns:a16="http://schemas.microsoft.com/office/drawing/2014/main" id="{73F0DA44-B96D-6E45-A170-11844A1361FD}"/>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B2E58"/>
                  </a:solidFill>
                </a:defRPr>
              </a:pPr>
              <a:r>
                <a:rPr sz="510" dirty="0"/>
                <a:t>R213 G157 B255</a:t>
              </a:r>
            </a:p>
          </p:txBody>
        </p:sp>
        <p:sp>
          <p:nvSpPr>
            <p:cNvPr id="10" name="R161 G133 B210…">
              <a:extLst>
                <a:ext uri="{FF2B5EF4-FFF2-40B4-BE49-F238E27FC236}">
                  <a16:creationId xmlns:a16="http://schemas.microsoft.com/office/drawing/2014/main" id="{B4026D13-5298-2946-8040-74FCAFFCA199}"/>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R161 G133 B210</a:t>
              </a:r>
            </a:p>
          </p:txBody>
        </p:sp>
        <p:sp>
          <p:nvSpPr>
            <p:cNvPr id="11" name="R0 G120 B212…">
              <a:extLst>
                <a:ext uri="{FF2B5EF4-FFF2-40B4-BE49-F238E27FC236}">
                  <a16:creationId xmlns:a16="http://schemas.microsoft.com/office/drawing/2014/main" id="{2FEA6EB9-1860-244B-9897-AA5B6FDB4D31}"/>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G120 B212 </a:t>
              </a:r>
            </a:p>
          </p:txBody>
        </p:sp>
        <p:sp>
          <p:nvSpPr>
            <p:cNvPr id="12" name="R36 G58 B94…">
              <a:extLst>
                <a:ext uri="{FF2B5EF4-FFF2-40B4-BE49-F238E27FC236}">
                  <a16:creationId xmlns:a16="http://schemas.microsoft.com/office/drawing/2014/main" id="{12BD0209-1457-F249-83CC-7155A757C2A7}"/>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R36 G58 B94</a:t>
              </a:r>
              <a:endParaRPr sz="918" dirty="0">
                <a:solidFill>
                  <a:srgbClr val="000000"/>
                </a:solidFill>
                <a:latin typeface="Times"/>
                <a:ea typeface="Times"/>
                <a:cs typeface="Times"/>
                <a:sym typeface="Times"/>
              </a:endParaRPr>
            </a:p>
          </p:txBody>
        </p:sp>
        <p:sp>
          <p:nvSpPr>
            <p:cNvPr id="13" name="R80 G230 B255…">
              <a:extLst>
                <a:ext uri="{FF2B5EF4-FFF2-40B4-BE49-F238E27FC236}">
                  <a16:creationId xmlns:a16="http://schemas.microsoft.com/office/drawing/2014/main" id="{9E8407FE-D45E-1F4A-8227-7BE2DB23D6EF}"/>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243A5E"/>
                  </a:solidFill>
                </a:defRPr>
              </a:pPr>
              <a:r>
                <a:rPr sz="510" dirty="0"/>
                <a:t>R80 G230 B255</a:t>
              </a:r>
              <a:endParaRPr sz="918" dirty="0">
                <a:latin typeface="Times"/>
                <a:ea typeface="Times"/>
                <a:cs typeface="Times"/>
                <a:sym typeface="Times"/>
              </a:endParaRPr>
            </a:p>
          </p:txBody>
        </p:sp>
        <p:sp>
          <p:nvSpPr>
            <p:cNvPr id="14" name="R40 G167 B233…">
              <a:extLst>
                <a:ext uri="{FF2B5EF4-FFF2-40B4-BE49-F238E27FC236}">
                  <a16:creationId xmlns:a16="http://schemas.microsoft.com/office/drawing/2014/main" id="{E229A4C4-BE9D-0F47-9E21-5CF3345767AB}"/>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G167 B233</a:t>
              </a:r>
            </a:p>
          </p:txBody>
        </p:sp>
        <p:sp>
          <p:nvSpPr>
            <p:cNvPr id="15" name="R0 G133 B117   Hex #008575   C100 M15 Y60 K0   PMS 3285 C">
              <a:extLst>
                <a:ext uri="{FF2B5EF4-FFF2-40B4-BE49-F238E27FC236}">
                  <a16:creationId xmlns:a16="http://schemas.microsoft.com/office/drawing/2014/main" id="{D44177AA-FEE3-6241-A3EE-9414C4CED4C1}"/>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G133 B117 </a:t>
              </a:r>
            </a:p>
          </p:txBody>
        </p:sp>
        <p:sp>
          <p:nvSpPr>
            <p:cNvPr id="16" name="R39 G75 B71   Hex #274b47…">
              <a:extLst>
                <a:ext uri="{FF2B5EF4-FFF2-40B4-BE49-F238E27FC236}">
                  <a16:creationId xmlns:a16="http://schemas.microsoft.com/office/drawing/2014/main" id="{0B5EE5C3-6A13-0548-8D66-6FD18D9AF523}"/>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R39 G75 B71 </a:t>
              </a:r>
            </a:p>
          </p:txBody>
        </p:sp>
        <p:sp>
          <p:nvSpPr>
            <p:cNvPr id="17" name="R48 G229 B208…">
              <a:extLst>
                <a:ext uri="{FF2B5EF4-FFF2-40B4-BE49-F238E27FC236}">
                  <a16:creationId xmlns:a16="http://schemas.microsoft.com/office/drawing/2014/main" id="{C6388E27-AB2E-0343-86F1-36B8EAFF3D4F}"/>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04A47"/>
                  </a:solidFill>
                </a:defRPr>
              </a:pPr>
              <a:r>
                <a:rPr sz="510" dirty="0"/>
                <a:t>R48 G229 B208</a:t>
              </a:r>
              <a:endParaRPr sz="918" dirty="0">
                <a:latin typeface="Times"/>
                <a:ea typeface="Times"/>
                <a:cs typeface="Times"/>
                <a:sym typeface="Times"/>
              </a:endParaRPr>
            </a:p>
          </p:txBody>
        </p:sp>
        <p:sp>
          <p:nvSpPr>
            <p:cNvPr id="18" name="R40 G194 B209…">
              <a:extLst>
                <a:ext uri="{FF2B5EF4-FFF2-40B4-BE49-F238E27FC236}">
                  <a16:creationId xmlns:a16="http://schemas.microsoft.com/office/drawing/2014/main" id="{F219F6F1-D84F-684E-AB72-030E4A0AC4DF}"/>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G194 B209</a:t>
              </a:r>
            </a:p>
            <a:p>
              <a:pPr defTabSz="466298">
                <a:lnSpc>
                  <a:spcPct val="100000"/>
                </a:lnSpc>
                <a:defRPr sz="900" spc="0"/>
              </a:pPr>
              <a:endParaRPr sz="510" dirty="0"/>
            </a:p>
          </p:txBody>
        </p:sp>
        <p:sp>
          <p:nvSpPr>
            <p:cNvPr id="19" name="R16 G124 B16  Hex #107c10  C75 M0 Y100 K0   PMS 362 C">
              <a:extLst>
                <a:ext uri="{FF2B5EF4-FFF2-40B4-BE49-F238E27FC236}">
                  <a16:creationId xmlns:a16="http://schemas.microsoft.com/office/drawing/2014/main" id="{BF17FAA6-BDB6-BC4D-912B-90516EE6FEC1}"/>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 G124 B16 </a:t>
              </a:r>
            </a:p>
          </p:txBody>
        </p:sp>
        <p:sp>
          <p:nvSpPr>
            <p:cNvPr id="20" name="R5 G75 B22   Hex #054b16…">
              <a:extLst>
                <a:ext uri="{FF2B5EF4-FFF2-40B4-BE49-F238E27FC236}">
                  <a16:creationId xmlns:a16="http://schemas.microsoft.com/office/drawing/2014/main" id="{0BBE1C91-D002-1644-AD23-4684A805EFE7}"/>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 G75 B22  </a:t>
              </a:r>
              <a:br>
                <a:rPr sz="510" dirty="0"/>
              </a:br>
              <a:endParaRPr sz="510" dirty="0"/>
            </a:p>
          </p:txBody>
        </p:sp>
        <p:sp>
          <p:nvSpPr>
            <p:cNvPr id="21" name="R155 G240 B11…">
              <a:extLst>
                <a:ext uri="{FF2B5EF4-FFF2-40B4-BE49-F238E27FC236}">
                  <a16:creationId xmlns:a16="http://schemas.microsoft.com/office/drawing/2014/main" id="{8D369F68-8235-3740-A6CB-D38E711462F5}"/>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1F491D"/>
                  </a:solidFill>
                </a:defRPr>
              </a:pPr>
              <a:r>
                <a:rPr sz="510" dirty="0"/>
                <a:t>R155 G240 B11</a:t>
              </a:r>
              <a:endParaRPr sz="918" dirty="0">
                <a:latin typeface="Times"/>
                <a:ea typeface="Times"/>
                <a:cs typeface="Times"/>
                <a:sym typeface="Times"/>
              </a:endParaRPr>
            </a:p>
          </p:txBody>
        </p:sp>
        <p:sp>
          <p:nvSpPr>
            <p:cNvPr id="22" name="R127 G186 B0…">
              <a:extLst>
                <a:ext uri="{FF2B5EF4-FFF2-40B4-BE49-F238E27FC236}">
                  <a16:creationId xmlns:a16="http://schemas.microsoft.com/office/drawing/2014/main" id="{18A141F0-67EC-CE48-8101-E8BA9B6132DA}"/>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R127 G186 B0</a:t>
              </a:r>
            </a:p>
          </p:txBody>
        </p:sp>
        <p:sp>
          <p:nvSpPr>
            <p:cNvPr id="23" name="R216 G59 B1…">
              <a:extLst>
                <a:ext uri="{FF2B5EF4-FFF2-40B4-BE49-F238E27FC236}">
                  <a16:creationId xmlns:a16="http://schemas.microsoft.com/office/drawing/2014/main" id="{3EEE95DC-3BF8-8743-9244-96CD7DFEE375}"/>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R216 G59 B1</a:t>
              </a:r>
              <a:endParaRPr sz="510" dirty="0">
                <a:solidFill>
                  <a:srgbClr val="000000"/>
                </a:solidFill>
              </a:endParaRPr>
            </a:p>
          </p:txBody>
        </p:sp>
        <p:sp>
          <p:nvSpPr>
            <p:cNvPr id="24" name="R107 G41 B41…">
              <a:extLst>
                <a:ext uri="{FF2B5EF4-FFF2-40B4-BE49-F238E27FC236}">
                  <a16:creationId xmlns:a16="http://schemas.microsoft.com/office/drawing/2014/main" id="{D1ECA49C-DD08-EF48-A757-F09DEDA4B3D4}"/>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R107 G41 B41 </a:t>
              </a:r>
            </a:p>
          </p:txBody>
        </p:sp>
        <p:sp>
          <p:nvSpPr>
            <p:cNvPr id="25" name="R255 G147 B73…">
              <a:extLst>
                <a:ext uri="{FF2B5EF4-FFF2-40B4-BE49-F238E27FC236}">
                  <a16:creationId xmlns:a16="http://schemas.microsoft.com/office/drawing/2014/main" id="{C2EF966E-253F-D140-A67B-C7B7E6C91733}"/>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32D2B"/>
                  </a:solidFill>
                </a:defRPr>
              </a:pPr>
              <a:r>
                <a:rPr sz="510" dirty="0"/>
                <a:t>R255 G147 B73</a:t>
              </a:r>
            </a:p>
          </p:txBody>
        </p:sp>
        <p:sp>
          <p:nvSpPr>
            <p:cNvPr id="26" name="R241 G101 B34…">
              <a:extLst>
                <a:ext uri="{FF2B5EF4-FFF2-40B4-BE49-F238E27FC236}">
                  <a16:creationId xmlns:a16="http://schemas.microsoft.com/office/drawing/2014/main" id="{F60DCB26-402B-D04C-948F-DE4813221718}"/>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R241 G101 B34</a:t>
              </a:r>
            </a:p>
          </p:txBody>
        </p:sp>
        <p:sp>
          <p:nvSpPr>
            <p:cNvPr id="27" name="R255 G185 B0…">
              <a:extLst>
                <a:ext uri="{FF2B5EF4-FFF2-40B4-BE49-F238E27FC236}">
                  <a16:creationId xmlns:a16="http://schemas.microsoft.com/office/drawing/2014/main" id="{FD7B5561-D5B3-C942-9970-CA280F6C81C4}"/>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R255 G185 B0</a:t>
              </a:r>
              <a:endParaRPr sz="918" dirty="0">
                <a:latin typeface="Times"/>
                <a:ea typeface="Times"/>
                <a:cs typeface="Times"/>
                <a:sym typeface="Times"/>
              </a:endParaRPr>
            </a:p>
          </p:txBody>
        </p:sp>
        <p:sp>
          <p:nvSpPr>
            <p:cNvPr id="28" name="R106 G75 B22…">
              <a:extLst>
                <a:ext uri="{FF2B5EF4-FFF2-40B4-BE49-F238E27FC236}">
                  <a16:creationId xmlns:a16="http://schemas.microsoft.com/office/drawing/2014/main" id="{EA71BF1F-612B-D944-B2AC-6FA71CD5995D}"/>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R106 G75 B22</a:t>
              </a:r>
              <a:endParaRPr sz="918" dirty="0">
                <a:solidFill>
                  <a:srgbClr val="000000"/>
                </a:solidFill>
                <a:latin typeface="Times"/>
                <a:ea typeface="Times"/>
                <a:cs typeface="Times"/>
                <a:sym typeface="Times"/>
              </a:endParaRPr>
            </a:p>
          </p:txBody>
        </p:sp>
        <p:sp>
          <p:nvSpPr>
            <p:cNvPr id="29" name="R254 G240 B0…">
              <a:extLst>
                <a:ext uri="{FF2B5EF4-FFF2-40B4-BE49-F238E27FC236}">
                  <a16:creationId xmlns:a16="http://schemas.microsoft.com/office/drawing/2014/main" id="{8D4E9CC4-5777-0945-B7E1-C13AA280B1FF}"/>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54B21"/>
                  </a:solidFill>
                </a:defRPr>
              </a:pPr>
              <a:r>
                <a:rPr sz="510" dirty="0"/>
                <a:t>R254 G240 B0</a:t>
              </a:r>
              <a:endParaRPr sz="918" dirty="0">
                <a:latin typeface="Times"/>
                <a:ea typeface="Times"/>
                <a:cs typeface="Times"/>
                <a:sym typeface="Times"/>
              </a:endParaRPr>
            </a:p>
          </p:txBody>
        </p:sp>
        <p:sp>
          <p:nvSpPr>
            <p:cNvPr id="30" name="R254 G212 B0…">
              <a:extLst>
                <a:ext uri="{FF2B5EF4-FFF2-40B4-BE49-F238E27FC236}">
                  <a16:creationId xmlns:a16="http://schemas.microsoft.com/office/drawing/2014/main" id="{1B023192-B330-3C4A-9210-32EBB85FBE0D}"/>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R254 G212 B0</a:t>
              </a:r>
            </a:p>
          </p:txBody>
        </p:sp>
        <p:pic>
          <p:nvPicPr>
            <p:cNvPr id="31" name="Image" descr="Image">
              <a:extLst>
                <a:ext uri="{FF2B5EF4-FFF2-40B4-BE49-F238E27FC236}">
                  <a16:creationId xmlns:a16="http://schemas.microsoft.com/office/drawing/2014/main" id="{5720E2F2-B39E-D543-A24C-26FD0765087E}"/>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2" name="R242 G242 B242…">
              <a:extLst>
                <a:ext uri="{FF2B5EF4-FFF2-40B4-BE49-F238E27FC236}">
                  <a16:creationId xmlns:a16="http://schemas.microsoft.com/office/drawing/2014/main" id="{E0625094-1C8F-EF49-8192-8620088F4330}"/>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R242 G242 B242</a:t>
              </a:r>
              <a:endParaRPr sz="918" b="1" dirty="0">
                <a:latin typeface="Times"/>
                <a:ea typeface="Times"/>
                <a:cs typeface="Times"/>
                <a:sym typeface="Times"/>
              </a:endParaRPr>
            </a:p>
          </p:txBody>
        </p:sp>
        <p:sp>
          <p:nvSpPr>
            <p:cNvPr id="33" name="R230 G230 B230…">
              <a:extLst>
                <a:ext uri="{FF2B5EF4-FFF2-40B4-BE49-F238E27FC236}">
                  <a16:creationId xmlns:a16="http://schemas.microsoft.com/office/drawing/2014/main" id="{F82EB461-03B4-394E-80AB-C91B99420037}"/>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R230 G230 B230</a:t>
              </a:r>
              <a:endParaRPr sz="918" b="1" dirty="0">
                <a:latin typeface="Times"/>
                <a:ea typeface="Times"/>
                <a:cs typeface="Times"/>
                <a:sym typeface="Times"/>
              </a:endParaRPr>
            </a:p>
          </p:txBody>
        </p:sp>
        <p:sp>
          <p:nvSpPr>
            <p:cNvPr id="34" name="R210 G210 B210…">
              <a:extLst>
                <a:ext uri="{FF2B5EF4-FFF2-40B4-BE49-F238E27FC236}">
                  <a16:creationId xmlns:a16="http://schemas.microsoft.com/office/drawing/2014/main" id="{9470BBE0-8B89-494A-B521-368BA969C1D5}"/>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R210 G210 B210</a:t>
              </a:r>
              <a:endParaRPr sz="918" b="1" dirty="0">
                <a:latin typeface="Times"/>
                <a:ea typeface="Times"/>
                <a:cs typeface="Times"/>
                <a:sym typeface="Times"/>
              </a:endParaRPr>
            </a:p>
          </p:txBody>
        </p:sp>
        <p:sp>
          <p:nvSpPr>
            <p:cNvPr id="35" name="R115 G115 B115…">
              <a:extLst>
                <a:ext uri="{FF2B5EF4-FFF2-40B4-BE49-F238E27FC236}">
                  <a16:creationId xmlns:a16="http://schemas.microsoft.com/office/drawing/2014/main" id="{3FCFD05B-8721-764B-A618-EC896F80ECAF}"/>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R115 G115 B115</a:t>
              </a:r>
            </a:p>
          </p:txBody>
        </p:sp>
        <p:sp>
          <p:nvSpPr>
            <p:cNvPr id="36" name="R80 G80 B80…">
              <a:extLst>
                <a:ext uri="{FF2B5EF4-FFF2-40B4-BE49-F238E27FC236}">
                  <a16:creationId xmlns:a16="http://schemas.microsoft.com/office/drawing/2014/main" id="{F4833C41-1B8D-9C49-B5DE-4CC8E79A4971}"/>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R80 G80 B80 </a:t>
              </a:r>
            </a:p>
          </p:txBody>
        </p:sp>
        <p:sp>
          <p:nvSpPr>
            <p:cNvPr id="37" name="R47 G47 B47…">
              <a:extLst>
                <a:ext uri="{FF2B5EF4-FFF2-40B4-BE49-F238E27FC236}">
                  <a16:creationId xmlns:a16="http://schemas.microsoft.com/office/drawing/2014/main" id="{0FBE3A4F-20F7-4049-9215-EB2EC0E60963}"/>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R47 G47 B47</a:t>
              </a:r>
              <a:endParaRPr sz="918" b="1" dirty="0">
                <a:latin typeface="Times"/>
                <a:ea typeface="Times"/>
                <a:cs typeface="Times"/>
                <a:sym typeface="Times"/>
              </a:endParaRPr>
            </a:p>
          </p:txBody>
        </p:sp>
        <p:sp>
          <p:nvSpPr>
            <p:cNvPr id="38" name="R0 G0 B0…">
              <a:extLst>
                <a:ext uri="{FF2B5EF4-FFF2-40B4-BE49-F238E27FC236}">
                  <a16:creationId xmlns:a16="http://schemas.microsoft.com/office/drawing/2014/main" id="{2ADE1AE9-0BC1-DF42-A655-C6E581B865C3}"/>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G0 B0</a:t>
              </a:r>
              <a:endParaRPr sz="918" b="1" dirty="0">
                <a:latin typeface="Times"/>
                <a:ea typeface="Times"/>
                <a:cs typeface="Times"/>
                <a:sym typeface="Times"/>
              </a:endParaRPr>
            </a:p>
          </p:txBody>
        </p:sp>
        <p:sp>
          <p:nvSpPr>
            <p:cNvPr id="39" name="Primary">
              <a:extLst>
                <a:ext uri="{FF2B5EF4-FFF2-40B4-BE49-F238E27FC236}">
                  <a16:creationId xmlns:a16="http://schemas.microsoft.com/office/drawing/2014/main" id="{C972B520-2845-D648-A744-0A5E6D2E0368}"/>
                </a:ext>
              </a:extLst>
            </p:cNvPr>
            <p:cNvSpPr txBox="1"/>
            <p:nvPr userDrawn="1"/>
          </p:nvSpPr>
          <p:spPr>
            <a:xfrm>
              <a:off x="8469149" y="6181675"/>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0" name="Secondary">
              <a:extLst>
                <a:ext uri="{FF2B5EF4-FFF2-40B4-BE49-F238E27FC236}">
                  <a16:creationId xmlns:a16="http://schemas.microsoft.com/office/drawing/2014/main" id="{AADE4F1F-3EDA-8E46-BB16-FAD3534012B4}"/>
                </a:ext>
              </a:extLst>
            </p:cNvPr>
            <p:cNvSpPr txBox="1"/>
            <p:nvPr userDrawn="1"/>
          </p:nvSpPr>
          <p:spPr>
            <a:xfrm>
              <a:off x="8192602" y="6836782"/>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sp>
          <p:nvSpPr>
            <p:cNvPr id="41" name="Primary">
              <a:extLst>
                <a:ext uri="{FF2B5EF4-FFF2-40B4-BE49-F238E27FC236}">
                  <a16:creationId xmlns:a16="http://schemas.microsoft.com/office/drawing/2014/main" id="{B1888F3B-F42D-044A-BC01-C22A9CBBC329}"/>
                </a:ext>
              </a:extLst>
            </p:cNvPr>
            <p:cNvSpPr txBox="1"/>
            <p:nvPr userDrawn="1"/>
          </p:nvSpPr>
          <p:spPr>
            <a:xfrm>
              <a:off x="8469149" y="7633241"/>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2" name="Secondary">
              <a:extLst>
                <a:ext uri="{FF2B5EF4-FFF2-40B4-BE49-F238E27FC236}">
                  <a16:creationId xmlns:a16="http://schemas.microsoft.com/office/drawing/2014/main" id="{A484FC6A-40AE-C34E-9C4A-852A57731C21}"/>
                </a:ext>
              </a:extLst>
            </p:cNvPr>
            <p:cNvSpPr txBox="1"/>
            <p:nvPr userDrawn="1"/>
          </p:nvSpPr>
          <p:spPr>
            <a:xfrm>
              <a:off x="8192605" y="8332248"/>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grpSp>
    </p:spTree>
    <p:extLst>
      <p:ext uri="{BB962C8B-B14F-4D97-AF65-F5344CB8AC3E}">
        <p14:creationId xmlns:p14="http://schemas.microsoft.com/office/powerpoint/2010/main" val="1480922893"/>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ex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436475" cy="6994525"/>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328330" y="2413541"/>
            <a:ext cx="6889838" cy="2272134"/>
            <a:chOff x="8192602" y="6181675"/>
            <a:chExt cx="12837716" cy="4231922"/>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B2E58"/>
                  </a:solidFill>
                </a:defRPr>
              </a:pPr>
              <a:r>
                <a:rPr sz="51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R36 G58 B94</a:t>
              </a:r>
              <a:endParaRPr sz="918"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243A5E"/>
                  </a:solidFill>
                </a:defRPr>
              </a:pPr>
              <a:r>
                <a:rPr sz="510" dirty="0"/>
                <a:t>R80 G230 B255</a:t>
              </a:r>
              <a:endParaRPr sz="918"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04A47"/>
                  </a:solidFill>
                </a:defRPr>
              </a:pPr>
              <a:r>
                <a:rPr sz="510" dirty="0"/>
                <a:t>R48 G229 B208</a:t>
              </a:r>
              <a:endParaRPr sz="918"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G194 B209</a:t>
              </a:r>
            </a:p>
            <a:p>
              <a:pPr defTabSz="466298">
                <a:lnSpc>
                  <a:spcPct val="100000"/>
                </a:lnSpc>
                <a:defRPr sz="900" spc="0"/>
              </a:pPr>
              <a:endParaRPr sz="51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 G75 B22  </a:t>
              </a:r>
              <a:br>
                <a:rPr sz="510" dirty="0"/>
              </a:br>
              <a:endParaRPr sz="51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1F491D"/>
                  </a:solidFill>
                </a:defRPr>
              </a:pPr>
              <a:r>
                <a:rPr sz="510" dirty="0"/>
                <a:t>R155 G240 B11</a:t>
              </a:r>
              <a:endParaRPr sz="918"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R216 G59 B1</a:t>
              </a:r>
              <a:endParaRPr sz="51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32D2B"/>
                  </a:solidFill>
                </a:defRPr>
              </a:pPr>
              <a:r>
                <a:rPr sz="51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R255 G185 B0</a:t>
              </a:r>
              <a:endParaRPr sz="918"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R106 G75 B22</a:t>
              </a:r>
              <a:endParaRPr sz="918"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54B21"/>
                  </a:solidFill>
                </a:defRPr>
              </a:pPr>
              <a:r>
                <a:rPr sz="510" dirty="0"/>
                <a:t>R254 G240 B0</a:t>
              </a:r>
              <a:endParaRPr sz="918"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R242 G242 B242</a:t>
              </a:r>
              <a:endParaRPr sz="918"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R230 G230 B230</a:t>
              </a:r>
              <a:endParaRPr sz="918"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R210 G210 B210</a:t>
              </a:r>
              <a:endParaRPr sz="918"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R47 G47 B47</a:t>
              </a:r>
              <a:endParaRPr sz="918"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G0 B0</a:t>
              </a:r>
              <a:endParaRPr sz="918"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69149" y="6181675"/>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192602" y="6836782"/>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69149" y="7633241"/>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192605" y="8332248"/>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85760" y="2059499"/>
            <a:ext cx="11259505" cy="3449078"/>
          </a:xfrm>
          <a:prstGeom prst="rect">
            <a:avLst/>
          </a:prstGeom>
        </p:spPr>
        <p:txBody>
          <a:bodyPr/>
          <a:lstStyle>
            <a:lvl1pPr marL="0" marR="0" indent="0" algn="l" defTabSz="466205" rtl="0" eaLnBrk="1" fontAlgn="auto" latinLnBrk="0" hangingPunct="1">
              <a:lnSpc>
                <a:spcPct val="100000"/>
              </a:lnSpc>
              <a:spcBef>
                <a:spcPts val="0"/>
              </a:spcBef>
              <a:spcAft>
                <a:spcPts val="0"/>
              </a:spcAft>
              <a:buClrTx/>
              <a:buSzTx/>
              <a:buFont typeface="Arial" panose="020B0604020202020204" pitchFamily="34" charset="0"/>
              <a:buNone/>
              <a:tabLst/>
              <a:defRPr sz="204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600215" y="582878"/>
            <a:ext cx="11245050" cy="439465"/>
          </a:xfrm>
          <a:prstGeom prst="rect">
            <a:avLst/>
          </a:prstGeom>
        </p:spPr>
        <p:txBody>
          <a:bodyPr wrap="square" lIns="0" tIns="0" rIns="0" bIns="0">
            <a:spAutoFit/>
          </a:bodyPr>
          <a:lstStyle>
            <a:lvl1pPr marL="4662">
              <a:lnSpc>
                <a:spcPct val="100000"/>
              </a:lnSpc>
              <a:defRPr sz="2856"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a:t>
            </a:r>
          </a:p>
        </p:txBody>
      </p:sp>
    </p:spTree>
    <p:extLst>
      <p:ext uri="{BB962C8B-B14F-4D97-AF65-F5344CB8AC3E}">
        <p14:creationId xmlns:p14="http://schemas.microsoft.com/office/powerpoint/2010/main" val="1872049915"/>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Content Blank">
    <p:bg>
      <p:bgPr>
        <a:solidFill>
          <a:srgbClr val="F2F2F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328330" y="2413541"/>
            <a:ext cx="6889838" cy="2272134"/>
            <a:chOff x="8192602" y="6181675"/>
            <a:chExt cx="12837716" cy="4231922"/>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3B2E58"/>
                  </a:solidFill>
                </a:defRPr>
              </a:pPr>
              <a:r>
                <a:rPr sz="51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R36 G58 B94</a:t>
              </a:r>
              <a:endParaRPr sz="918"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243A5E"/>
                  </a:solidFill>
                </a:defRPr>
              </a:pPr>
              <a:r>
                <a:rPr sz="510" dirty="0"/>
                <a:t>R80 G230 B255</a:t>
              </a:r>
              <a:endParaRPr sz="918"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304A47"/>
                  </a:solidFill>
                </a:defRPr>
              </a:pPr>
              <a:r>
                <a:rPr sz="510" dirty="0"/>
                <a:t>R48 G229 B208</a:t>
              </a:r>
              <a:endParaRPr sz="918"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R40 G194 B209</a:t>
              </a:r>
            </a:p>
            <a:p>
              <a:pPr defTabSz="466298">
                <a:lnSpc>
                  <a:spcPct val="100000"/>
                </a:lnSpc>
                <a:defRPr sz="900" spc="0"/>
              </a:pPr>
              <a:endParaRPr sz="51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R5 G75 B22  </a:t>
              </a:r>
              <a:br>
                <a:rPr sz="510" dirty="0"/>
              </a:br>
              <a:endParaRPr sz="51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1F491D"/>
                  </a:solidFill>
                </a:defRPr>
              </a:pPr>
              <a:r>
                <a:rPr sz="510" dirty="0"/>
                <a:t>R155 G240 B11</a:t>
              </a:r>
              <a:endParaRPr sz="918"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R216 G59 B1</a:t>
              </a:r>
              <a:endParaRPr sz="51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632D2B"/>
                  </a:solidFill>
                </a:defRPr>
              </a:pPr>
              <a:r>
                <a:rPr sz="51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R255 G185 B0</a:t>
              </a:r>
              <a:endParaRPr sz="918"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R106 G75 B22</a:t>
              </a:r>
              <a:endParaRPr sz="918"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654B21"/>
                  </a:solidFill>
                </a:defRPr>
              </a:pPr>
              <a:r>
                <a:rPr sz="510" dirty="0"/>
                <a:t>R254 G240 B0</a:t>
              </a:r>
              <a:endParaRPr sz="918"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dirty="0"/>
                <a:t>R242 G242 B242</a:t>
              </a:r>
              <a:endParaRPr sz="918"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dirty="0"/>
                <a:t>R230 G230 B230</a:t>
              </a:r>
              <a:endParaRPr sz="918"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dirty="0"/>
                <a:t>R210 G210 B210</a:t>
              </a:r>
              <a:endParaRPr sz="918"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R47 G47 B47</a:t>
              </a:r>
              <a:endParaRPr sz="918"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R0 G0 B0</a:t>
              </a:r>
              <a:endParaRPr sz="918"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69149" y="6181675"/>
              <a:ext cx="1111904"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192602" y="6836782"/>
              <a:ext cx="1434812"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69149" y="7633241"/>
              <a:ext cx="1111904"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192605" y="8332248"/>
              <a:ext cx="1434812"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85760" y="2059499"/>
            <a:ext cx="11259505" cy="3449078"/>
          </a:xfrm>
          <a:prstGeom prst="rect">
            <a:avLst/>
          </a:prstGeom>
        </p:spPr>
        <p:txBody>
          <a:bodyPr/>
          <a:lstStyle>
            <a:lvl1pPr marL="0" marR="0" indent="0" algn="l" defTabSz="466205" rtl="0" eaLnBrk="1" fontAlgn="auto" latinLnBrk="0" hangingPunct="1">
              <a:lnSpc>
                <a:spcPct val="100000"/>
              </a:lnSpc>
              <a:spcBef>
                <a:spcPts val="0"/>
              </a:spcBef>
              <a:spcAft>
                <a:spcPts val="0"/>
              </a:spcAft>
              <a:buClrTx/>
              <a:buSzTx/>
              <a:buFont typeface="Arial" panose="020B0604020202020204" pitchFamily="34" charset="0"/>
              <a:buNone/>
              <a:tabLst/>
              <a:defRPr sz="204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600215" y="582878"/>
            <a:ext cx="11245050" cy="439465"/>
          </a:xfrm>
          <a:prstGeom prst="rect">
            <a:avLst/>
          </a:prstGeom>
        </p:spPr>
        <p:txBody>
          <a:bodyPr wrap="square" lIns="0" tIns="0" rIns="0" bIns="0">
            <a:spAutoFit/>
          </a:bodyPr>
          <a:lstStyle>
            <a:lvl1pPr marL="4662">
              <a:lnSpc>
                <a:spcPct val="100000"/>
              </a:lnSpc>
              <a:defRPr sz="2856"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 (no background)</a:t>
            </a:r>
          </a:p>
        </p:txBody>
      </p:sp>
    </p:spTree>
    <p:extLst>
      <p:ext uri="{BB962C8B-B14F-4D97-AF65-F5344CB8AC3E}">
        <p14:creationId xmlns:p14="http://schemas.microsoft.com/office/powerpoint/2010/main" val="509082500"/>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436475" cy="6994525"/>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328330" y="2413541"/>
            <a:ext cx="6889838" cy="2272134"/>
            <a:chOff x="8192602" y="6181675"/>
            <a:chExt cx="12837716" cy="4231922"/>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B2E58"/>
                  </a:solidFill>
                </a:defRPr>
              </a:pPr>
              <a:r>
                <a:rPr sz="51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R36 G58 B94</a:t>
              </a:r>
              <a:endParaRPr sz="918"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243A5E"/>
                  </a:solidFill>
                </a:defRPr>
              </a:pPr>
              <a:r>
                <a:rPr sz="510" dirty="0"/>
                <a:t>R80 G230 B255</a:t>
              </a:r>
              <a:endParaRPr sz="918"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04A47"/>
                  </a:solidFill>
                </a:defRPr>
              </a:pPr>
              <a:r>
                <a:rPr sz="510" dirty="0"/>
                <a:t>R48 G229 B208</a:t>
              </a:r>
              <a:endParaRPr sz="918"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G194 B209</a:t>
              </a:r>
            </a:p>
            <a:p>
              <a:pPr defTabSz="466298">
                <a:lnSpc>
                  <a:spcPct val="100000"/>
                </a:lnSpc>
                <a:defRPr sz="900" spc="0"/>
              </a:pPr>
              <a:endParaRPr sz="51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 G75 B22  </a:t>
              </a:r>
              <a:br>
                <a:rPr sz="510" dirty="0"/>
              </a:br>
              <a:endParaRPr sz="51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1F491D"/>
                  </a:solidFill>
                </a:defRPr>
              </a:pPr>
              <a:r>
                <a:rPr sz="510" dirty="0"/>
                <a:t>R155 G240 B11</a:t>
              </a:r>
              <a:endParaRPr sz="918"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R216 G59 B1</a:t>
              </a:r>
              <a:endParaRPr sz="51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32D2B"/>
                  </a:solidFill>
                </a:defRPr>
              </a:pPr>
              <a:r>
                <a:rPr sz="51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R255 G185 B0</a:t>
              </a:r>
              <a:endParaRPr sz="918"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R106 G75 B22</a:t>
              </a:r>
              <a:endParaRPr sz="918"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54B21"/>
                  </a:solidFill>
                </a:defRPr>
              </a:pPr>
              <a:r>
                <a:rPr sz="510" dirty="0"/>
                <a:t>R254 G240 B0</a:t>
              </a:r>
              <a:endParaRPr sz="918"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R242 G242 B242</a:t>
              </a:r>
              <a:endParaRPr sz="918"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R230 G230 B230</a:t>
              </a:r>
              <a:endParaRPr sz="918"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R210 G210 B210</a:t>
              </a:r>
              <a:endParaRPr sz="918"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R47 G47 B47</a:t>
              </a:r>
              <a:endParaRPr sz="918"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G0 B0</a:t>
              </a:r>
              <a:endParaRPr sz="918"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69149" y="6181675"/>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192602" y="6836782"/>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69149" y="7633241"/>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192605" y="8332248"/>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600215" y="582878"/>
            <a:ext cx="11245050" cy="439465"/>
          </a:xfrm>
          <a:prstGeom prst="rect">
            <a:avLst/>
          </a:prstGeom>
        </p:spPr>
        <p:txBody>
          <a:bodyPr wrap="square" lIns="0" tIns="0" rIns="0" bIns="0">
            <a:spAutoFit/>
          </a:bodyPr>
          <a:lstStyle>
            <a:lvl1pPr marL="4662">
              <a:lnSpc>
                <a:spcPct val="100000"/>
              </a:lnSpc>
              <a:defRPr sz="2856"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85760" y="2059499"/>
            <a:ext cx="11259505" cy="3449078"/>
          </a:xfrm>
          <a:prstGeom prst="rect">
            <a:avLst/>
          </a:prstGeom>
        </p:spPr>
        <p:txBody>
          <a:bodyPr/>
          <a:lstStyle>
            <a:lvl1pPr marL="349724" marR="0" indent="-349724" algn="l" defTabSz="466205" rtl="0" eaLnBrk="1" fontAlgn="auto" latinLnBrk="0" hangingPunct="1">
              <a:lnSpc>
                <a:spcPct val="100000"/>
              </a:lnSpc>
              <a:spcBef>
                <a:spcPts val="612"/>
              </a:spcBef>
              <a:spcAft>
                <a:spcPts val="612"/>
              </a:spcAft>
              <a:buClrTx/>
              <a:buSzTx/>
              <a:buFont typeface="Arial" panose="020B0604020202020204" pitchFamily="34" charset="0"/>
              <a:buChar char="•"/>
              <a:tabLst/>
              <a:defRPr sz="204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301507292"/>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51479"/>
            <a:ext cx="12436475" cy="6994525"/>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328330" y="2413541"/>
            <a:ext cx="6889838" cy="2272134"/>
            <a:chOff x="8192602" y="6181675"/>
            <a:chExt cx="12837716" cy="4231922"/>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B2E58"/>
                  </a:solidFill>
                </a:defRPr>
              </a:pPr>
              <a:r>
                <a:rPr sz="51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R36 G58 B94</a:t>
              </a:r>
              <a:endParaRPr sz="918"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243A5E"/>
                  </a:solidFill>
                </a:defRPr>
              </a:pPr>
              <a:r>
                <a:rPr sz="510" dirty="0"/>
                <a:t>R80 G230 B255</a:t>
              </a:r>
              <a:endParaRPr sz="918"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04A47"/>
                  </a:solidFill>
                </a:defRPr>
              </a:pPr>
              <a:r>
                <a:rPr sz="510" dirty="0"/>
                <a:t>R48 G229 B208</a:t>
              </a:r>
              <a:endParaRPr sz="918"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G194 B209</a:t>
              </a:r>
            </a:p>
            <a:p>
              <a:pPr defTabSz="466298">
                <a:lnSpc>
                  <a:spcPct val="100000"/>
                </a:lnSpc>
                <a:defRPr sz="900" spc="0"/>
              </a:pPr>
              <a:endParaRPr sz="51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 G75 B22  </a:t>
              </a:r>
              <a:br>
                <a:rPr sz="510" dirty="0"/>
              </a:br>
              <a:endParaRPr sz="51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1F491D"/>
                  </a:solidFill>
                </a:defRPr>
              </a:pPr>
              <a:r>
                <a:rPr sz="510" dirty="0"/>
                <a:t>R155 G240 B11</a:t>
              </a:r>
              <a:endParaRPr sz="918"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R216 G59 B1</a:t>
              </a:r>
              <a:endParaRPr sz="51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32D2B"/>
                  </a:solidFill>
                </a:defRPr>
              </a:pPr>
              <a:r>
                <a:rPr sz="51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R255 G185 B0</a:t>
              </a:r>
              <a:endParaRPr sz="918"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R106 G75 B22</a:t>
              </a:r>
              <a:endParaRPr sz="918"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54B21"/>
                  </a:solidFill>
                </a:defRPr>
              </a:pPr>
              <a:r>
                <a:rPr sz="510" dirty="0"/>
                <a:t>R254 G240 B0</a:t>
              </a:r>
              <a:endParaRPr sz="918"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R242 G242 B242</a:t>
              </a:r>
              <a:endParaRPr sz="918"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R230 G230 B230</a:t>
              </a:r>
              <a:endParaRPr sz="918"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R210 G210 B210</a:t>
              </a:r>
              <a:endParaRPr sz="918"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R47 G47 B47</a:t>
              </a:r>
              <a:endParaRPr sz="918"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G0 B0</a:t>
              </a:r>
              <a:endParaRPr sz="918"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69149" y="6181675"/>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192602" y="6836782"/>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69149" y="7633241"/>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192605" y="8332248"/>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600215" y="582878"/>
            <a:ext cx="11245050" cy="439465"/>
          </a:xfrm>
          <a:prstGeom prst="rect">
            <a:avLst/>
          </a:prstGeom>
        </p:spPr>
        <p:txBody>
          <a:bodyPr wrap="square" lIns="0" tIns="0" rIns="0" bIns="0">
            <a:spAutoFit/>
          </a:bodyPr>
          <a:lstStyle>
            <a:lvl1pPr marL="4662">
              <a:lnSpc>
                <a:spcPct val="100000"/>
              </a:lnSpc>
              <a:defRPr sz="2856"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Comparison</a:t>
            </a:r>
          </a:p>
        </p:txBody>
      </p:sp>
      <p:sp>
        <p:nvSpPr>
          <p:cNvPr id="56" name="Text Placeholder 6">
            <a:extLst>
              <a:ext uri="{FF2B5EF4-FFF2-40B4-BE49-F238E27FC236}">
                <a16:creationId xmlns:a16="http://schemas.microsoft.com/office/drawing/2014/main" id="{B9BA9784-2126-1848-8E03-4E7CF943C78F}"/>
              </a:ext>
            </a:extLst>
          </p:cNvPr>
          <p:cNvSpPr>
            <a:spLocks noGrp="1"/>
          </p:cNvSpPr>
          <p:nvPr>
            <p:ph type="body" sz="quarter" idx="11" hasCustomPrompt="1"/>
          </p:nvPr>
        </p:nvSpPr>
        <p:spPr>
          <a:xfrm>
            <a:off x="606781" y="1967883"/>
            <a:ext cx="4982482" cy="432707"/>
          </a:xfrm>
          <a:prstGeom prst="rect">
            <a:avLst/>
          </a:prstGeom>
        </p:spPr>
        <p:txBody>
          <a:bodyPr/>
          <a:lstStyle>
            <a:lvl1pPr marL="349724" marR="0" indent="-349724" algn="l" defTabSz="466205" rtl="0" eaLnBrk="1" fontAlgn="auto" latinLnBrk="0" hangingPunct="1">
              <a:lnSpc>
                <a:spcPct val="100000"/>
              </a:lnSpc>
              <a:spcBef>
                <a:spcPts val="612"/>
              </a:spcBef>
              <a:spcAft>
                <a:spcPts val="612"/>
              </a:spcAft>
              <a:buClrTx/>
              <a:buSzTx/>
              <a:buFont typeface="Arial" panose="020B0604020202020204" pitchFamily="34" charset="0"/>
              <a:buNone/>
              <a:tabLst/>
              <a:defRPr sz="2856" b="0" spc="0" baseline="0">
                <a:solidFill>
                  <a:srgbClr val="0478D4"/>
                </a:solidFill>
                <a:latin typeface="+mn-lt"/>
                <a:cs typeface="Segoe UI" panose="020B0502040204020203" pitchFamily="34" charset="0"/>
              </a:defRPr>
            </a:lvl1pPr>
          </a:lstStyle>
          <a:p>
            <a:r>
              <a:rPr lang="en-US" b="1">
                <a:solidFill>
                  <a:srgbClr val="0478D4"/>
                </a:solidFill>
              </a:rPr>
              <a:t>Title 1</a:t>
            </a:r>
          </a:p>
        </p:txBody>
      </p:sp>
      <p:sp>
        <p:nvSpPr>
          <p:cNvPr id="57" name="Text Placeholder 6">
            <a:extLst>
              <a:ext uri="{FF2B5EF4-FFF2-40B4-BE49-F238E27FC236}">
                <a16:creationId xmlns:a16="http://schemas.microsoft.com/office/drawing/2014/main" id="{329F1A02-E026-D042-A41E-F73797D633C7}"/>
              </a:ext>
            </a:extLst>
          </p:cNvPr>
          <p:cNvSpPr>
            <a:spLocks noGrp="1"/>
          </p:cNvSpPr>
          <p:nvPr>
            <p:ph type="body" sz="quarter" idx="10" hasCustomPrompt="1"/>
          </p:nvPr>
        </p:nvSpPr>
        <p:spPr>
          <a:xfrm>
            <a:off x="611645" y="2654418"/>
            <a:ext cx="4977617" cy="3449078"/>
          </a:xfrm>
          <a:prstGeom prst="rect">
            <a:avLst/>
          </a:prstGeom>
        </p:spPr>
        <p:txBody>
          <a:bodyPr/>
          <a:lstStyle>
            <a:lvl1pPr marL="349724" marR="0" indent="-349724" algn="l" defTabSz="466205" rtl="0" eaLnBrk="1" fontAlgn="auto" latinLnBrk="0" hangingPunct="1">
              <a:lnSpc>
                <a:spcPct val="100000"/>
              </a:lnSpc>
              <a:spcBef>
                <a:spcPts val="612"/>
              </a:spcBef>
              <a:spcAft>
                <a:spcPts val="612"/>
              </a:spcAft>
              <a:buClrTx/>
              <a:buSzTx/>
              <a:buFont typeface="Arial" panose="020B0604020202020204" pitchFamily="34" charset="0"/>
              <a:buChar char="•"/>
              <a:tabLst/>
              <a:defRPr sz="204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9724" marR="0" lvl="0" indent="-349724" algn="l" defTabSz="466205" rtl="0" eaLnBrk="1" fontAlgn="auto" latinLnBrk="0" hangingPunct="1">
              <a:lnSpc>
                <a:spcPct val="100000"/>
              </a:lnSpc>
              <a:spcBef>
                <a:spcPts val="612"/>
              </a:spcBef>
              <a:spcAft>
                <a:spcPts val="612"/>
              </a:spcAft>
              <a:buClrTx/>
              <a:buSzTx/>
              <a:buFont typeface="Arial" panose="020B0604020202020204" pitchFamily="34" charset="0"/>
              <a:buChar char="•"/>
              <a:tabLst/>
              <a:defRPr/>
            </a:pPr>
            <a:r>
              <a:rPr lang="en-US"/>
              <a:t>Detail 4, 20-24pt</a:t>
            </a:r>
          </a:p>
          <a:p>
            <a:pPr lvl="0"/>
            <a:endParaRPr lang="en-US"/>
          </a:p>
        </p:txBody>
      </p:sp>
      <p:sp>
        <p:nvSpPr>
          <p:cNvPr id="58" name="Text Placeholder 6">
            <a:extLst>
              <a:ext uri="{FF2B5EF4-FFF2-40B4-BE49-F238E27FC236}">
                <a16:creationId xmlns:a16="http://schemas.microsoft.com/office/drawing/2014/main" id="{34192514-DB65-A841-ACF2-B1B1EF984D6E}"/>
              </a:ext>
            </a:extLst>
          </p:cNvPr>
          <p:cNvSpPr>
            <a:spLocks noGrp="1"/>
          </p:cNvSpPr>
          <p:nvPr>
            <p:ph type="body" sz="quarter" idx="12" hasCustomPrompt="1"/>
          </p:nvPr>
        </p:nvSpPr>
        <p:spPr>
          <a:xfrm>
            <a:off x="6759030" y="1967883"/>
            <a:ext cx="4982482" cy="432707"/>
          </a:xfrm>
          <a:prstGeom prst="rect">
            <a:avLst/>
          </a:prstGeom>
        </p:spPr>
        <p:txBody>
          <a:bodyPr/>
          <a:lstStyle>
            <a:lvl1pPr marL="349724" marR="0" indent="-349724" algn="l" defTabSz="466205" rtl="0" eaLnBrk="1" fontAlgn="auto" latinLnBrk="0" hangingPunct="1">
              <a:lnSpc>
                <a:spcPct val="100000"/>
              </a:lnSpc>
              <a:spcBef>
                <a:spcPts val="612"/>
              </a:spcBef>
              <a:spcAft>
                <a:spcPts val="612"/>
              </a:spcAft>
              <a:buClrTx/>
              <a:buSzTx/>
              <a:buFont typeface="Arial" panose="020B0604020202020204" pitchFamily="34" charset="0"/>
              <a:buNone/>
              <a:tabLst/>
              <a:defRPr sz="2856" b="0" spc="0" baseline="0">
                <a:solidFill>
                  <a:srgbClr val="0478D4"/>
                </a:solidFill>
                <a:latin typeface="+mn-lt"/>
                <a:cs typeface="Segoe UI" panose="020B0502040204020203" pitchFamily="34" charset="0"/>
              </a:defRPr>
            </a:lvl1pPr>
          </a:lstStyle>
          <a:p>
            <a:r>
              <a:rPr lang="en-US" b="1">
                <a:solidFill>
                  <a:srgbClr val="0478D4"/>
                </a:solidFill>
              </a:rPr>
              <a:t>Title 2</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6763895" y="2654418"/>
            <a:ext cx="4977617" cy="3449078"/>
          </a:xfrm>
          <a:prstGeom prst="rect">
            <a:avLst/>
          </a:prstGeom>
        </p:spPr>
        <p:txBody>
          <a:bodyPr/>
          <a:lstStyle>
            <a:lvl1pPr marL="349724" marR="0" indent="-349724" algn="l" defTabSz="466205" rtl="0" eaLnBrk="1" fontAlgn="auto" latinLnBrk="0" hangingPunct="1">
              <a:lnSpc>
                <a:spcPct val="100000"/>
              </a:lnSpc>
              <a:spcBef>
                <a:spcPts val="612"/>
              </a:spcBef>
              <a:spcAft>
                <a:spcPts val="612"/>
              </a:spcAft>
              <a:buClrTx/>
              <a:buSzTx/>
              <a:buFont typeface="Arial" panose="020B0604020202020204" pitchFamily="34" charset="0"/>
              <a:buChar char="•"/>
              <a:tabLst/>
              <a:defRPr sz="204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9724" marR="0" lvl="0" indent="-349724" algn="l" defTabSz="466205" rtl="0" eaLnBrk="1" fontAlgn="auto" latinLnBrk="0" hangingPunct="1">
              <a:lnSpc>
                <a:spcPct val="100000"/>
              </a:lnSpc>
              <a:spcBef>
                <a:spcPts val="612"/>
              </a:spcBef>
              <a:spcAft>
                <a:spcPts val="612"/>
              </a:spcAft>
              <a:buClrTx/>
              <a:buSzTx/>
              <a:buFont typeface="Arial" panose="020B0604020202020204" pitchFamily="34" charset="0"/>
              <a:buChar char="•"/>
              <a:tabLst/>
              <a:defRPr/>
            </a:pPr>
            <a:r>
              <a:rPr lang="en-US"/>
              <a:t>Detail 4, 20-24pt</a:t>
            </a:r>
          </a:p>
          <a:p>
            <a:pPr lvl="0"/>
            <a:endParaRPr lang="en-US"/>
          </a:p>
        </p:txBody>
      </p:sp>
      <p:cxnSp>
        <p:nvCxnSpPr>
          <p:cNvPr id="19" name="Straight Connector 18">
            <a:extLst>
              <a:ext uri="{FF2B5EF4-FFF2-40B4-BE49-F238E27FC236}">
                <a16:creationId xmlns:a16="http://schemas.microsoft.com/office/drawing/2014/main" id="{B3F672C9-0DB5-2942-B42D-AA5E1193F82E}"/>
              </a:ext>
            </a:extLst>
          </p:cNvPr>
          <p:cNvCxnSpPr/>
          <p:nvPr userDrawn="1"/>
        </p:nvCxnSpPr>
        <p:spPr>
          <a:xfrm>
            <a:off x="5857599" y="1967883"/>
            <a:ext cx="0" cy="4096771"/>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1539933"/>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Image Left, List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51479"/>
            <a:ext cx="12436475" cy="6994525"/>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328330" y="2413541"/>
            <a:ext cx="6889838" cy="2272134"/>
            <a:chOff x="8192602" y="6181675"/>
            <a:chExt cx="12837716" cy="4231922"/>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3B2E58"/>
                  </a:solidFill>
                </a:defRPr>
              </a:pPr>
              <a:r>
                <a:rPr sz="51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R36 G58 B94</a:t>
              </a:r>
              <a:endParaRPr sz="918"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243A5E"/>
                  </a:solidFill>
                </a:defRPr>
              </a:pPr>
              <a:r>
                <a:rPr sz="510" dirty="0"/>
                <a:t>R80 G230 B255</a:t>
              </a:r>
              <a:endParaRPr sz="918"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304A47"/>
                  </a:solidFill>
                </a:defRPr>
              </a:pPr>
              <a:r>
                <a:rPr sz="510" dirty="0"/>
                <a:t>R48 G229 B208</a:t>
              </a:r>
              <a:endParaRPr sz="918"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R40 G194 B209</a:t>
              </a:r>
            </a:p>
            <a:p>
              <a:pPr defTabSz="466298">
                <a:lnSpc>
                  <a:spcPct val="100000"/>
                </a:lnSpc>
                <a:defRPr sz="900" spc="0"/>
              </a:pPr>
              <a:endParaRPr sz="51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R5 G75 B22  </a:t>
              </a:r>
              <a:br>
                <a:rPr sz="510" dirty="0"/>
              </a:br>
              <a:endParaRPr sz="51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1F491D"/>
                  </a:solidFill>
                </a:defRPr>
              </a:pPr>
              <a:r>
                <a:rPr sz="510" dirty="0"/>
                <a:t>R155 G240 B11</a:t>
              </a:r>
              <a:endParaRPr sz="918"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R216 G59 B1</a:t>
              </a:r>
              <a:endParaRPr sz="51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632D2B"/>
                  </a:solidFill>
                </a:defRPr>
              </a:pPr>
              <a:r>
                <a:rPr sz="51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R255 G185 B0</a:t>
              </a:r>
              <a:endParaRPr sz="918"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R106 G75 B22</a:t>
              </a:r>
              <a:endParaRPr sz="918"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654B21"/>
                  </a:solidFill>
                </a:defRPr>
              </a:pPr>
              <a:r>
                <a:rPr sz="510" dirty="0"/>
                <a:t>R254 G240 B0</a:t>
              </a:r>
              <a:endParaRPr sz="918"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dirty="0"/>
                <a:t>R242 G242 B242</a:t>
              </a:r>
              <a:endParaRPr sz="918"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dirty="0"/>
                <a:t>R230 G230 B230</a:t>
              </a:r>
              <a:endParaRPr sz="918"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solidFill>
                    <a:srgbClr val="505050"/>
                  </a:solidFill>
                </a:defRPr>
              </a:pPr>
              <a:r>
                <a:rPr sz="510" dirty="0"/>
                <a:t>R210 G210 B210</a:t>
              </a:r>
              <a:endParaRPr sz="918"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R47 G47 B47</a:t>
              </a:r>
              <a:endParaRPr sz="918"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66298">
                <a:lnSpc>
                  <a:spcPct val="100000"/>
                </a:lnSpc>
                <a:defRPr sz="900" spc="0"/>
              </a:pPr>
              <a:r>
                <a:rPr sz="510" dirty="0"/>
                <a:t>R0 G0 B0</a:t>
              </a:r>
              <a:endParaRPr sz="918"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69149" y="6181675"/>
              <a:ext cx="1111904"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192602" y="6836782"/>
              <a:ext cx="1434812"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69149" y="7633241"/>
              <a:ext cx="1111904"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192605" y="8332248"/>
              <a:ext cx="1434812" cy="802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600215" y="582878"/>
            <a:ext cx="11245050" cy="439465"/>
          </a:xfrm>
          <a:prstGeom prst="rect">
            <a:avLst/>
          </a:prstGeom>
        </p:spPr>
        <p:txBody>
          <a:bodyPr wrap="square" lIns="0" tIns="0" rIns="0" bIns="0">
            <a:spAutoFit/>
          </a:bodyPr>
          <a:lstStyle>
            <a:lvl1pPr marL="4662">
              <a:lnSpc>
                <a:spcPct val="100000"/>
              </a:lnSpc>
              <a:defRPr sz="2856"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Image on the left, list on the right, 28pt </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4556567" y="1967883"/>
            <a:ext cx="7288694" cy="3944469"/>
          </a:xfrm>
          <a:prstGeom prst="rect">
            <a:avLst/>
          </a:prstGeom>
        </p:spPr>
        <p:txBody>
          <a:bodyPr/>
          <a:lstStyle>
            <a:lvl1pPr marL="349724" marR="0" indent="-349724" algn="l" defTabSz="466205" rtl="0" eaLnBrk="1" fontAlgn="auto" latinLnBrk="0" hangingPunct="1">
              <a:lnSpc>
                <a:spcPct val="100000"/>
              </a:lnSpc>
              <a:spcBef>
                <a:spcPts val="612"/>
              </a:spcBef>
              <a:spcAft>
                <a:spcPts val="612"/>
              </a:spcAft>
              <a:buClrTx/>
              <a:buSzTx/>
              <a:buFont typeface="Arial" panose="020B0604020202020204" pitchFamily="34" charset="0"/>
              <a:buNone/>
              <a:tabLst/>
              <a:defRPr sz="3264"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52" name="Picture Placeholder 2" descr="Add alt text to all images">
            <a:extLst>
              <a:ext uri="{FF2B5EF4-FFF2-40B4-BE49-F238E27FC236}">
                <a16:creationId xmlns:a16="http://schemas.microsoft.com/office/drawing/2014/main" id="{4C137356-5022-5D4A-9491-CF4D7809CE3D}"/>
              </a:ext>
            </a:extLst>
          </p:cNvPr>
          <p:cNvSpPr>
            <a:spLocks noGrp="1"/>
          </p:cNvSpPr>
          <p:nvPr>
            <p:ph type="pic" sz="quarter" idx="14" hasCustomPrompt="1"/>
          </p:nvPr>
        </p:nvSpPr>
        <p:spPr>
          <a:xfrm>
            <a:off x="600214" y="1942237"/>
            <a:ext cx="3131700" cy="4004989"/>
          </a:xfrm>
          <a:prstGeom prst="rect">
            <a:avLst/>
          </a:prstGeom>
        </p:spPr>
        <p:txBody>
          <a:bodyPr/>
          <a:lstStyle>
            <a:lvl1pPr algn="ctr">
              <a:buNone/>
              <a:defRPr sz="3264" spc="0">
                <a:solidFill>
                  <a:schemeClr val="bg2"/>
                </a:solidFill>
              </a:defRPr>
            </a:lvl1pPr>
          </a:lstStyle>
          <a:p>
            <a:r>
              <a:rPr lang="en-US" dirty="0"/>
              <a:t>Add picture</a:t>
            </a:r>
          </a:p>
        </p:txBody>
      </p:sp>
    </p:spTree>
    <p:extLst>
      <p:ext uri="{BB962C8B-B14F-4D97-AF65-F5344CB8AC3E}">
        <p14:creationId xmlns:p14="http://schemas.microsoft.com/office/powerpoint/2010/main" val="1612756106"/>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List Left, Image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51479"/>
            <a:ext cx="12436475" cy="6994525"/>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328330" y="2413541"/>
            <a:ext cx="6889838" cy="2272134"/>
            <a:chOff x="8192602" y="6181675"/>
            <a:chExt cx="12837716" cy="4231922"/>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5"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0"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B2E58"/>
                  </a:solidFill>
                </a:defRPr>
              </a:pPr>
              <a:r>
                <a:rPr sz="51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5"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R36 G58 B94</a:t>
              </a:r>
              <a:endParaRPr sz="918"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243A5E"/>
                  </a:solidFill>
                </a:defRPr>
              </a:pPr>
              <a:r>
                <a:rPr sz="510" dirty="0"/>
                <a:t>R80 G230 B255</a:t>
              </a:r>
              <a:endParaRPr sz="918"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4"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1"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4" y="6553841"/>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1" y="723151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304A47"/>
                  </a:solidFill>
                </a:defRPr>
              </a:pPr>
              <a:r>
                <a:rPr sz="510" dirty="0"/>
                <a:t>R48 G229 B208</a:t>
              </a:r>
              <a:endParaRPr sz="918"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6939"/>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R40 G194 B209</a:t>
              </a:r>
            </a:p>
            <a:p>
              <a:pPr defTabSz="466298">
                <a:lnSpc>
                  <a:spcPct val="100000"/>
                </a:lnSpc>
                <a:defRPr sz="900" spc="0"/>
              </a:pPr>
              <a:endParaRPr sz="51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0403"/>
              <a:ext cx="1296343" cy="4932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R5 G75 B22  </a:t>
              </a:r>
              <a:br>
                <a:rPr sz="510" dirty="0"/>
              </a:br>
              <a:endParaRPr sz="51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1F491D"/>
                  </a:solidFill>
                </a:defRPr>
              </a:pPr>
              <a:r>
                <a:rPr sz="510" dirty="0"/>
                <a:t>R155 G240 B11</a:t>
              </a:r>
              <a:endParaRPr sz="918"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5"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1"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R216 G59 B1</a:t>
              </a:r>
              <a:endParaRPr sz="51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2"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32D2B"/>
                  </a:solidFill>
                </a:defRPr>
              </a:pPr>
              <a:r>
                <a:rPr sz="51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2"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2" y="8134976"/>
              <a:ext cx="1390722"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R255 G185 B0</a:t>
              </a:r>
              <a:endParaRPr sz="918"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4" y="8134977"/>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R106 G75 B22</a:t>
              </a:r>
              <a:endParaRPr sz="918"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1"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654B21"/>
                  </a:solidFill>
                </a:defRPr>
              </a:pPr>
              <a:r>
                <a:rPr sz="510" dirty="0"/>
                <a:t>R254 G240 B0</a:t>
              </a:r>
              <a:endParaRPr sz="918"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4" y="8696948"/>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0" y="9990692"/>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R242 G242 B242</a:t>
              </a:r>
              <a:endParaRPr sz="918"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3"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R230 G230 B230</a:t>
              </a:r>
              <a:endParaRPr sz="918"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0"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solidFill>
                    <a:srgbClr val="505050"/>
                  </a:solidFill>
                </a:defRPr>
              </a:pPr>
              <a:r>
                <a:rPr sz="510" dirty="0"/>
                <a:t>R210 G210 B210</a:t>
              </a:r>
              <a:endParaRPr sz="918"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1"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2" y="9990696"/>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1"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R47 G47 B47</a:t>
              </a:r>
              <a:endParaRPr sz="918"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2" y="9990694"/>
              <a:ext cx="1296343" cy="344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66298">
                <a:lnSpc>
                  <a:spcPct val="100000"/>
                </a:lnSpc>
                <a:defRPr sz="900" spc="0"/>
              </a:pPr>
              <a:r>
                <a:rPr sz="510" dirty="0"/>
                <a:t>R0 G0 B0</a:t>
              </a:r>
              <a:endParaRPr sz="918"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69149" y="6181675"/>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192602" y="6836782"/>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69149" y="7633241"/>
              <a:ext cx="1111904"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192605" y="8332248"/>
              <a:ext cx="1434812" cy="8023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71"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600215" y="582878"/>
            <a:ext cx="11245050" cy="439465"/>
          </a:xfrm>
          <a:prstGeom prst="rect">
            <a:avLst/>
          </a:prstGeom>
        </p:spPr>
        <p:txBody>
          <a:bodyPr wrap="square" lIns="0" tIns="0" rIns="0" bIns="0">
            <a:spAutoFit/>
          </a:bodyPr>
          <a:lstStyle>
            <a:lvl1pPr marL="4662">
              <a:lnSpc>
                <a:spcPct val="100000"/>
              </a:lnSpc>
              <a:defRPr sz="2856"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 on the left, image on the right</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600214" y="1967883"/>
            <a:ext cx="6891053" cy="3944469"/>
          </a:xfrm>
          <a:prstGeom prst="rect">
            <a:avLst/>
          </a:prstGeom>
        </p:spPr>
        <p:txBody>
          <a:bodyPr/>
          <a:lstStyle>
            <a:lvl1pPr marL="349724" marR="0" indent="-349724" algn="r" defTabSz="466205" rtl="0" eaLnBrk="1" fontAlgn="auto" latinLnBrk="0" hangingPunct="1">
              <a:lnSpc>
                <a:spcPct val="100000"/>
              </a:lnSpc>
              <a:spcBef>
                <a:spcPts val="612"/>
              </a:spcBef>
              <a:spcAft>
                <a:spcPts val="612"/>
              </a:spcAft>
              <a:buClrTx/>
              <a:buSzTx/>
              <a:buFont typeface="Arial" panose="020B0604020202020204" pitchFamily="34" charset="0"/>
              <a:buNone/>
              <a:tabLst/>
              <a:defRPr sz="3264"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3" name="Picture Placeholder 2">
            <a:extLst>
              <a:ext uri="{FF2B5EF4-FFF2-40B4-BE49-F238E27FC236}">
                <a16:creationId xmlns:a16="http://schemas.microsoft.com/office/drawing/2014/main" id="{90521DD1-C3DF-A749-8763-9CC63EFC5880}"/>
              </a:ext>
            </a:extLst>
          </p:cNvPr>
          <p:cNvSpPr>
            <a:spLocks noGrp="1"/>
          </p:cNvSpPr>
          <p:nvPr>
            <p:ph type="pic" sz="quarter" idx="14" hasCustomPrompt="1"/>
          </p:nvPr>
        </p:nvSpPr>
        <p:spPr>
          <a:xfrm>
            <a:off x="8677257" y="1942237"/>
            <a:ext cx="3131700" cy="4004989"/>
          </a:xfrm>
          <a:prstGeom prst="rect">
            <a:avLst/>
          </a:prstGeom>
        </p:spPr>
        <p:txBody>
          <a:bodyPr/>
          <a:lstStyle>
            <a:lvl1pPr algn="ctr">
              <a:buNone/>
              <a:defRPr sz="3264" spc="0">
                <a:solidFill>
                  <a:schemeClr val="bg2"/>
                </a:solidFill>
              </a:defRPr>
            </a:lvl1pPr>
          </a:lstStyle>
          <a:p>
            <a:r>
              <a:rPr lang="en-US" dirty="0"/>
              <a:t>Add picture</a:t>
            </a:r>
          </a:p>
        </p:txBody>
      </p:sp>
    </p:spTree>
    <p:extLst>
      <p:ext uri="{BB962C8B-B14F-4D97-AF65-F5344CB8AC3E}">
        <p14:creationId xmlns:p14="http://schemas.microsoft.com/office/powerpoint/2010/main" val="2532638852"/>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37277" y="2582862"/>
            <a:ext cx="5537797" cy="1828800"/>
          </a:xfrm>
          <a:prstGeom prst="rect">
            <a:avLst/>
          </a:prstGeom>
          <a:noFill/>
        </p:spPr>
        <p:txBody>
          <a:bodyPr lIns="0" tIns="0" rIns="0" bIns="182880" anchor="t" anchorCtr="0"/>
          <a:lstStyle>
            <a:lvl1pPr>
              <a:defRPr sz="4800" strike="noStrike" spc="-50"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22447931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632779"/>
            <a:ext cx="115712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17618293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3291681"/>
            <a:ext cx="2653787" cy="411162"/>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9125817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837119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291681"/>
            <a:ext cx="9078912" cy="411162"/>
          </a:xfrm>
        </p:spPr>
        <p:txBody>
          <a:bodyPr wrap="square" lIns="0" tIns="0" rIns="0" bIns="0" anchor="ctr">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defPPr>
              <a:defRPr lang="en-US"/>
            </a:defPPr>
            <a:lvl1pPr marL="0" algn="l" defTabSz="932742" rtl="0" eaLnBrk="1" latinLnBrk="0" hangingPunct="1">
              <a:defRPr sz="7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8888635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467711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endParaRPr lang="en-US"/>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69433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65139" y="-604930"/>
            <a:ext cx="7604125" cy="461589"/>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006087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7" y="448057"/>
            <a:ext cx="1362456" cy="192347"/>
          </a:xfrm>
          <a:prstGeom prst="rect">
            <a:avLst/>
          </a:prstGeom>
        </p:spPr>
      </p:pic>
    </p:spTree>
    <p:extLst>
      <p:ext uri="{BB962C8B-B14F-4D97-AF65-F5344CB8AC3E}">
        <p14:creationId xmlns:p14="http://schemas.microsoft.com/office/powerpoint/2010/main" val="35472183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5602" y="632780"/>
            <a:ext cx="11562725" cy="411162"/>
          </a:xfrm>
          <a:prstGeom prst="rect">
            <a:avLst/>
          </a:prstGeom>
        </p:spPr>
        <p:txBody>
          <a:bodyPr wrap="square" lIns="0" tIns="0" rIns="0" bIns="0">
            <a:spAutoFit/>
          </a:bodyPr>
          <a:lstStyle>
            <a:lvl1pPr>
              <a:lnSpc>
                <a:spcPts val="3199"/>
              </a:lnSpc>
              <a:defRPr sz="2856" strike="noStrike">
                <a:solidFill>
                  <a:srgbClr val="000000"/>
                </a:solidFill>
              </a:defRPr>
            </a:lvl1pPr>
          </a:lstStyle>
          <a:p>
            <a:r>
              <a:rPr lang="en-US"/>
              <a:t>Title</a:t>
            </a:r>
          </a:p>
        </p:txBody>
      </p:sp>
    </p:spTree>
    <p:extLst>
      <p:ext uri="{BB962C8B-B14F-4D97-AF65-F5344CB8AC3E}">
        <p14:creationId xmlns:p14="http://schemas.microsoft.com/office/powerpoint/2010/main" val="69660914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3291682"/>
            <a:ext cx="2615687" cy="411162"/>
          </a:xfrm>
          <a:prstGeom prst="rect">
            <a:avLst/>
          </a:prstGeom>
        </p:spPr>
        <p:txBody>
          <a:bodyPr wrap="square" lIns="0" tIns="0" rIns="0" bIns="0" anchor="ctr">
            <a:spAutoFit/>
          </a:bodyPr>
          <a:lstStyle>
            <a:lvl1pPr>
              <a:lnSpc>
                <a:spcPts val="3199"/>
              </a:lnSpc>
              <a:defRPr sz="2856" strike="noStrike">
                <a:solidFill>
                  <a:schemeClr val="bg2"/>
                </a:solidFill>
              </a:defRPr>
            </a:lvl1pPr>
          </a:lstStyle>
          <a:p>
            <a:r>
              <a:rPr lang="en-US"/>
              <a:t>Title</a:t>
            </a:r>
          </a:p>
        </p:txBody>
      </p:sp>
    </p:spTree>
    <p:extLst>
      <p:ext uri="{BB962C8B-B14F-4D97-AF65-F5344CB8AC3E}">
        <p14:creationId xmlns:p14="http://schemas.microsoft.com/office/powerpoint/2010/main" val="23108137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30735171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3359686"/>
            <a:ext cx="9191973" cy="411162"/>
          </a:xfrm>
        </p:spPr>
        <p:txBody>
          <a:bodyPr wrap="square" lIns="0" tIns="0" rIns="0" bIns="0" anchor="ctr">
            <a:spAutoFit/>
          </a:bodyPr>
          <a:lstStyle>
            <a:lvl1pPr algn="l" defTabSz="932563" rtl="0" eaLnBrk="1" latinLnBrk="0" hangingPunct="1">
              <a:lnSpc>
                <a:spcPts val="3199"/>
              </a:lnSpc>
              <a:spcBef>
                <a:spcPct val="0"/>
              </a:spcBef>
              <a:buNone/>
              <a:defRPr lang="en-US" sz="2856" b="0" strike="noStrike" kern="1200" cap="none" spc="-50"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defPPr>
              <a:defRPr lang="en-US"/>
            </a:defPPr>
            <a:lvl1pPr marL="0" algn="l" defTabSz="932563" rtl="0" eaLnBrk="1" latinLnBrk="0" hangingPunct="1">
              <a:defRPr sz="700" kern="1200">
                <a:solidFill>
                  <a:schemeClr val="tx1">
                    <a:tint val="75000"/>
                  </a:schemeClr>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90616632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742497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855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4085013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632779"/>
            <a:ext cx="115712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27038" y="-555806"/>
            <a:ext cx="7642225" cy="530406"/>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981612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2"/>
            <a:ext cx="5537797" cy="1828800"/>
          </a:xfrm>
          <a:prstGeom prst="rect">
            <a:avLst/>
          </a:prstGeom>
          <a:noFill/>
        </p:spPr>
        <p:txBody>
          <a:bodyPr lIns="0" tIns="0" rIns="0" bIns="182880" anchor="b" anchorCtr="0"/>
          <a:lstStyle>
            <a:lvl1pPr>
              <a:lnSpc>
                <a:spcPct val="100000"/>
              </a:lnSpc>
              <a:defRPr sz="4400" strike="noStrike" spc="0" baseline="0">
                <a:solidFill>
                  <a:srgbClr val="000000"/>
                </a:solidFill>
              </a:defRPr>
            </a:lvl1pPr>
          </a:lstStyle>
          <a:p>
            <a:endParaRPr lang="en-US"/>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34813373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632779"/>
            <a:ext cx="11571287" cy="430887"/>
          </a:xfrm>
          <a:prstGeom prst="rect">
            <a:avLst/>
          </a:prstGeom>
        </p:spPr>
        <p:txBody>
          <a:bodyPr wrap="square" lIns="0" tIns="0" rIns="0" bIns="0">
            <a:spAutoFit/>
          </a:bodyPr>
          <a:lstStyle>
            <a:lvl1pPr>
              <a:lnSpc>
                <a:spcPct val="100000"/>
              </a:lnSpc>
              <a:defRPr sz="2800" strike="noStrike" spc="0">
                <a:solidFill>
                  <a:srgbClr val="000000"/>
                </a:solidFill>
              </a:defRPr>
            </a:lvl1pPr>
          </a:lstStyle>
          <a:p>
            <a:r>
              <a:rPr lang="en-US"/>
              <a:t>Title</a:t>
            </a:r>
          </a:p>
        </p:txBody>
      </p:sp>
    </p:spTree>
    <p:extLst>
      <p:ext uri="{BB962C8B-B14F-4D97-AF65-F5344CB8AC3E}">
        <p14:creationId xmlns:p14="http://schemas.microsoft.com/office/powerpoint/2010/main" val="123574686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3292078"/>
            <a:ext cx="2544763" cy="410369"/>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6527237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2229195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3972327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3291681"/>
            <a:ext cx="9212262" cy="411162"/>
          </a:xfrm>
        </p:spPr>
        <p:txBody>
          <a:bodyPr wrap="square" lIns="0" tIns="0" rIns="0" bIns="0" anchor="ctr">
            <a:spAutoFit/>
          </a:bodyPr>
          <a:lstStyle>
            <a:lvl1pPr algn="l" defTabSz="932742" rtl="0" eaLnBrk="1" latinLnBrk="0" hangingPunct="1">
              <a:lnSpc>
                <a:spcPts val="3200"/>
              </a:lnSpc>
              <a:spcBef>
                <a:spcPct val="0"/>
              </a:spcBef>
              <a:buNone/>
              <a:defRPr lang="en-US" sz="3200" b="0" strike="noStrike" kern="1200" cap="none" spc="-50" baseline="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18396567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2054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42899"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pic>
        <p:nvPicPr>
          <p:cNvPr id="9" name="Picture Placeholder 6" descr="A lady working in a laptop in her office">
            <a:extLst>
              <a:ext uri="{FF2B5EF4-FFF2-40B4-BE49-F238E27FC236}">
                <a16:creationId xmlns:a16="http://schemas.microsoft.com/office/drawing/2014/main" id="{7BE34D8D-0B0F-4471-8D43-E938D499D2F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6093576" cy="6995387"/>
          </a:xfrm>
          <a:prstGeom prst="rect">
            <a:avLst/>
          </a:prstGeom>
        </p:spPr>
      </p:pic>
    </p:spTree>
    <p:extLst>
      <p:ext uri="{BB962C8B-B14F-4D97-AF65-F5344CB8AC3E}">
        <p14:creationId xmlns:p14="http://schemas.microsoft.com/office/powerpoint/2010/main" val="16130578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338845"/>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7440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3292078"/>
            <a:ext cx="2506662" cy="410369"/>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30228043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27039" y="-555805"/>
            <a:ext cx="7642225" cy="530406"/>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Click to edit Master title style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5005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3"/>
            <a:ext cx="5537797" cy="1828800"/>
          </a:xfrm>
          <a:prstGeom prst="rect">
            <a:avLst/>
          </a:prstGeom>
          <a:noFill/>
        </p:spPr>
        <p:txBody>
          <a:bodyPr lIns="0" tIns="0" rIns="0" bIns="182880" anchor="b" anchorCtr="0"/>
          <a:lstStyle>
            <a:lvl1pPr>
              <a:lnSpc>
                <a:spcPct val="100000"/>
              </a:lnSpc>
              <a:defRPr sz="4399" strike="noStrike" spc="0" baseline="0">
                <a:solidFill>
                  <a:srgbClr val="000000"/>
                </a:solidFill>
              </a:defRPr>
            </a:lvl1pPr>
          </a:lstStyle>
          <a:p>
            <a:r>
              <a:rPr lang="en-US"/>
              <a:t>Click to edit Master title style</a:t>
            </a:r>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3277" y="448057"/>
            <a:ext cx="1362456" cy="192347"/>
          </a:xfrm>
          <a:prstGeom prst="rect">
            <a:avLst/>
          </a:prstGeom>
        </p:spPr>
      </p:pic>
    </p:spTree>
    <p:extLst>
      <p:ext uri="{BB962C8B-B14F-4D97-AF65-F5344CB8AC3E}">
        <p14:creationId xmlns:p14="http://schemas.microsoft.com/office/powerpoint/2010/main" val="3003619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9" y="632780"/>
            <a:ext cx="11571287" cy="430887"/>
          </a:xfrm>
          <a:prstGeom prst="rect">
            <a:avLst/>
          </a:prstGeom>
        </p:spPr>
        <p:txBody>
          <a:bodyPr wrap="square" lIns="0" tIns="0" rIns="0" bIns="0">
            <a:spAutoFit/>
          </a:bodyPr>
          <a:lstStyle>
            <a:lvl1pPr>
              <a:lnSpc>
                <a:spcPct val="100000"/>
              </a:lnSpc>
              <a:defRPr sz="2800" strike="noStrike" spc="0">
                <a:solidFill>
                  <a:srgbClr val="000000"/>
                </a:solidFill>
              </a:defRPr>
            </a:lvl1pPr>
          </a:lstStyle>
          <a:p>
            <a:r>
              <a:rPr lang="en-US"/>
              <a:t>Title</a:t>
            </a:r>
          </a:p>
        </p:txBody>
      </p:sp>
    </p:spTree>
    <p:extLst>
      <p:ext uri="{BB962C8B-B14F-4D97-AF65-F5344CB8AC3E}">
        <p14:creationId xmlns:p14="http://schemas.microsoft.com/office/powerpoint/2010/main" val="35828676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9" y="3292079"/>
            <a:ext cx="2544763" cy="410369"/>
          </a:xfrm>
          <a:prstGeom prst="rect">
            <a:avLst/>
          </a:prstGeom>
        </p:spPr>
        <p:txBody>
          <a:bodyPr wrap="square" lIns="0" tIns="0" rIns="0" bIns="0" anchor="ctr">
            <a:spAutoFit/>
          </a:bodyPr>
          <a:lstStyle>
            <a:lvl1pPr>
              <a:lnSpc>
                <a:spcPts val="3199"/>
              </a:lnSpc>
              <a:defRPr sz="2800" strike="noStrike">
                <a:solidFill>
                  <a:schemeClr val="bg1"/>
                </a:solidFill>
              </a:defRPr>
            </a:lvl1pPr>
          </a:lstStyle>
          <a:p>
            <a:r>
              <a:rPr lang="en-US" dirty="0"/>
              <a:t>Title</a:t>
            </a:r>
          </a:p>
        </p:txBody>
      </p:sp>
    </p:spTree>
    <p:extLst>
      <p:ext uri="{BB962C8B-B14F-4D97-AF65-F5344CB8AC3E}">
        <p14:creationId xmlns:p14="http://schemas.microsoft.com/office/powerpoint/2010/main" val="104884680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146879206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197849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3291682"/>
            <a:ext cx="9212262" cy="411162"/>
          </a:xfrm>
        </p:spPr>
        <p:txBody>
          <a:bodyPr wrap="square" lIns="0" tIns="0" rIns="0" bIns="0" anchor="ctr">
            <a:spAutoFit/>
          </a:bodyPr>
          <a:lstStyle>
            <a:lvl1pPr algn="l" defTabSz="932563" rtl="0" eaLnBrk="1" latinLnBrk="0" hangingPunct="1">
              <a:lnSpc>
                <a:spcPts val="3199"/>
              </a:lnSpc>
              <a:spcBef>
                <a:spcPct val="0"/>
              </a:spcBef>
              <a:buNone/>
              <a:defRPr lang="en-US" sz="3199" b="0" strike="noStrike" kern="1200" cap="none" spc="-50" baseline="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10336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2114397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42900" y="632780"/>
            <a:ext cx="5653087"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pic>
        <p:nvPicPr>
          <p:cNvPr id="9" name="Picture Placeholder 6" descr="A lady working in a laptop in her office">
            <a:extLst>
              <a:ext uri="{FF2B5EF4-FFF2-40B4-BE49-F238E27FC236}">
                <a16:creationId xmlns:a16="http://schemas.microsoft.com/office/drawing/2014/main" id="{7BE34D8D-0B0F-4471-8D43-E938D499D2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6093576" cy="6995387"/>
          </a:xfrm>
          <a:prstGeom prst="rect">
            <a:avLst/>
          </a:prstGeom>
        </p:spPr>
      </p:pic>
    </p:spTree>
    <p:extLst>
      <p:ext uri="{BB962C8B-B14F-4D97-AF65-F5344CB8AC3E}">
        <p14:creationId xmlns:p14="http://schemas.microsoft.com/office/powerpoint/2010/main" val="19337157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338845"/>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2619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DFCCA-D888-49B7-8ABD-93BB6F6F01C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A945E4FC-652B-4B65-B862-2CC736FD6748}"/>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5A873A3-213D-4D19-9803-82ED8AC6AAD2}"/>
              </a:ext>
            </a:extLst>
          </p:cNvPr>
          <p:cNvSpPr>
            <a:spLocks noGrp="1"/>
          </p:cNvSpPr>
          <p:nvPr>
            <p:ph type="dt" sz="half" idx="10"/>
          </p:nvPr>
        </p:nvSpPr>
        <p:spPr/>
        <p:txBody>
          <a:bodyPr/>
          <a:lstStyle/>
          <a:p>
            <a:fld id="{C1A70AFB-3A00-4AE9-8636-04731BF6A333}" type="datetimeFigureOut">
              <a:rPr lang="en-GB" smtClean="0"/>
              <a:t>20/07/2021</a:t>
            </a:fld>
            <a:endParaRPr lang="en-GB" dirty="0"/>
          </a:p>
        </p:txBody>
      </p:sp>
      <p:sp>
        <p:nvSpPr>
          <p:cNvPr id="5" name="Footer Placeholder 4">
            <a:extLst>
              <a:ext uri="{FF2B5EF4-FFF2-40B4-BE49-F238E27FC236}">
                <a16:creationId xmlns:a16="http://schemas.microsoft.com/office/drawing/2014/main" id="{71898B62-491B-4C1A-A8FB-981DB26BBC1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A79054F-3417-4E72-971B-7BC13483C477}"/>
              </a:ext>
            </a:extLst>
          </p:cNvPr>
          <p:cNvSpPr>
            <a:spLocks noGrp="1"/>
          </p:cNvSpPr>
          <p:nvPr>
            <p:ph type="sldNum" sz="quarter" idx="12"/>
          </p:nvPr>
        </p:nvSpPr>
        <p:spPr/>
        <p:txBody>
          <a:bodyPr/>
          <a:lstStyle/>
          <a:p>
            <a:fld id="{B24D9FD1-7D99-4CC0-8176-192A52A33F6E}" type="slidenum">
              <a:rPr lang="en-GB" smtClean="0"/>
              <a:t>‹#›</a:t>
            </a:fld>
            <a:endParaRPr lang="en-GB" dirty="0"/>
          </a:p>
        </p:txBody>
      </p:sp>
    </p:spTree>
    <p:extLst>
      <p:ext uri="{BB962C8B-B14F-4D97-AF65-F5344CB8AC3E}">
        <p14:creationId xmlns:p14="http://schemas.microsoft.com/office/powerpoint/2010/main" val="40295592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65138" y="-810389"/>
            <a:ext cx="7604125" cy="391289"/>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89529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endParaRPr lang="en-US"/>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377262458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632779"/>
            <a:ext cx="115712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2444149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949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3292078"/>
            <a:ext cx="2544763" cy="410369"/>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dirty="0"/>
              <a:t>Title</a:t>
            </a:r>
          </a:p>
        </p:txBody>
      </p:sp>
    </p:spTree>
    <p:extLst>
      <p:ext uri="{BB962C8B-B14F-4D97-AF65-F5344CB8AC3E}">
        <p14:creationId xmlns:p14="http://schemas.microsoft.com/office/powerpoint/2010/main" val="58614551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1412343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17979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291681"/>
            <a:ext cx="9260350" cy="411162"/>
          </a:xfrm>
        </p:spPr>
        <p:txBody>
          <a:bodyPr wrap="square" lIns="0" tIns="0" rIns="0" bIns="0" anchor="ctr">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defPPr>
              <a:defRPr lang="en-US"/>
            </a:defPPr>
            <a:lvl1pPr marL="0" algn="l" defTabSz="932742" rtl="0" eaLnBrk="1" latinLnBrk="0" hangingPunct="1">
              <a:defRPr sz="7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53009839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995918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338845"/>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8976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5"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1"/>
            <a:ext cx="9590081" cy="964256"/>
          </a:xfrm>
          <a:noFill/>
        </p:spPr>
        <p:txBody>
          <a:bodyPr lIns="0" tIns="0" rIns="0" bIns="0">
            <a:noAutofit/>
          </a:bodyPr>
          <a:lstStyle>
            <a:lvl1pPr marL="0" indent="0">
              <a:lnSpc>
                <a:spcPct val="100000"/>
              </a:lnSpc>
              <a:spcBef>
                <a:spcPts val="0"/>
              </a:spcBef>
              <a:spcAft>
                <a:spcPts val="0"/>
              </a:spcAft>
              <a:buNone/>
              <a:defRPr sz="1799"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20" y="1"/>
            <a:ext cx="3338685" cy="1104297"/>
          </a:xfrm>
          <a:prstGeom prst="rect">
            <a:avLst/>
          </a:prstGeom>
        </p:spPr>
      </p:pic>
    </p:spTree>
    <p:extLst>
      <p:ext uri="{BB962C8B-B14F-4D97-AF65-F5344CB8AC3E}">
        <p14:creationId xmlns:p14="http://schemas.microsoft.com/office/powerpoint/2010/main" val="2948571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5"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1"/>
            <a:ext cx="9590081" cy="964256"/>
          </a:xfrm>
          <a:noFill/>
        </p:spPr>
        <p:txBody>
          <a:bodyPr lIns="0" tIns="0" rIns="0" bIns="0">
            <a:noAutofit/>
          </a:bodyPr>
          <a:lstStyle>
            <a:lvl1pPr marL="0" indent="0">
              <a:lnSpc>
                <a:spcPct val="100000"/>
              </a:lnSpc>
              <a:spcBef>
                <a:spcPts val="0"/>
              </a:spcBef>
              <a:spcAft>
                <a:spcPts val="0"/>
              </a:spcAft>
              <a:buNone/>
              <a:defRPr sz="1799"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19" y="1"/>
            <a:ext cx="2101249" cy="1104297"/>
          </a:xfrm>
          <a:prstGeom prst="rect">
            <a:avLst/>
          </a:prstGeom>
        </p:spPr>
      </p:pic>
    </p:spTree>
    <p:extLst>
      <p:ext uri="{BB962C8B-B14F-4D97-AF65-F5344CB8AC3E}">
        <p14:creationId xmlns:p14="http://schemas.microsoft.com/office/powerpoint/2010/main" val="589372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5"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1"/>
            <a:ext cx="9590081" cy="964256"/>
          </a:xfrm>
          <a:noFill/>
        </p:spPr>
        <p:txBody>
          <a:bodyPr lIns="0" tIns="0" rIns="0" bIns="0">
            <a:noAutofit/>
          </a:bodyPr>
          <a:lstStyle>
            <a:lvl1pPr marL="0" indent="0">
              <a:lnSpc>
                <a:spcPct val="100000"/>
              </a:lnSpc>
              <a:spcBef>
                <a:spcPts val="0"/>
              </a:spcBef>
              <a:spcAft>
                <a:spcPts val="0"/>
              </a:spcAft>
              <a:buNone/>
              <a:defRPr sz="1799"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19" y="1"/>
            <a:ext cx="2101249" cy="1104297"/>
          </a:xfrm>
          <a:prstGeom prst="rect">
            <a:avLst/>
          </a:prstGeom>
        </p:spPr>
      </p:pic>
    </p:spTree>
    <p:extLst>
      <p:ext uri="{BB962C8B-B14F-4D97-AF65-F5344CB8AC3E}">
        <p14:creationId xmlns:p14="http://schemas.microsoft.com/office/powerpoint/2010/main" val="2548591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8" y="445839"/>
            <a:ext cx="914401"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6"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1"/>
            <a:ext cx="9590081" cy="964256"/>
          </a:xfrm>
          <a:noFill/>
        </p:spPr>
        <p:txBody>
          <a:bodyPr lIns="0" tIns="0" rIns="0" bIns="0">
            <a:noAutofit/>
          </a:bodyPr>
          <a:lstStyle>
            <a:lvl1pPr marL="0" indent="0">
              <a:lnSpc>
                <a:spcPct val="100000"/>
              </a:lnSpc>
              <a:spcBef>
                <a:spcPts val="0"/>
              </a:spcBef>
              <a:spcAft>
                <a:spcPts val="0"/>
              </a:spcAft>
              <a:buNone/>
              <a:defRPr sz="1799"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8878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1"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9"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lvl="0"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8" y="445839"/>
            <a:ext cx="914401"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7" cy="1828800"/>
          </a:xfrm>
          <a:noFill/>
        </p:spPr>
        <p:txBody>
          <a:bodyPr lIns="0" tIns="0" rIns="0" bIns="182880" anchor="b" anchorCtr="0"/>
          <a:lstStyle>
            <a:lvl1pPr>
              <a:defRPr sz="5396"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1"/>
            <a:ext cx="6230328" cy="964256"/>
          </a:xfrm>
          <a:noFill/>
        </p:spPr>
        <p:txBody>
          <a:bodyPr lIns="0" tIns="0" rIns="0" bIns="0">
            <a:noAutofit/>
          </a:bodyPr>
          <a:lstStyle>
            <a:lvl1pPr marL="0" indent="0">
              <a:lnSpc>
                <a:spcPct val="100000"/>
              </a:lnSpc>
              <a:spcBef>
                <a:spcPts val="0"/>
              </a:spcBef>
              <a:spcAft>
                <a:spcPts val="0"/>
              </a:spcAft>
              <a:buNone/>
              <a:defRPr sz="1799"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2795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1" y="3"/>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9"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lvl="0"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8" y="445839"/>
            <a:ext cx="914401"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7" cy="1828800"/>
          </a:xfrm>
          <a:noFill/>
        </p:spPr>
        <p:txBody>
          <a:bodyPr lIns="0" tIns="0" rIns="0" bIns="182880" anchor="b" anchorCtr="0"/>
          <a:lstStyle>
            <a:lvl1pPr>
              <a:defRPr sz="5396"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1"/>
            <a:ext cx="6230328" cy="964256"/>
          </a:xfrm>
          <a:noFill/>
        </p:spPr>
        <p:txBody>
          <a:bodyPr lIns="0" tIns="0" rIns="0" bIns="0">
            <a:noAutofit/>
          </a:bodyPr>
          <a:lstStyle>
            <a:lvl1pPr marL="0" indent="0">
              <a:lnSpc>
                <a:spcPct val="100000"/>
              </a:lnSpc>
              <a:spcBef>
                <a:spcPts val="0"/>
              </a:spcBef>
              <a:spcAft>
                <a:spcPts val="0"/>
              </a:spcAft>
              <a:buNone/>
              <a:defRPr sz="1799"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640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6"/>
            <a:ext cx="3694113" cy="463437"/>
          </a:xfrm>
        </p:spPr>
        <p:txBody>
          <a:bodyPr lIns="0" tIns="0" rIns="0" bIns="0"/>
          <a:lstStyle>
            <a:lvl1pPr>
              <a:defRPr sz="1799"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3" cy="3354708"/>
          </a:xfrm>
        </p:spPr>
        <p:txBody>
          <a:bodyPr wrap="square" lIns="0" tIns="0" rIns="0" bIns="0">
            <a:noAutofit/>
          </a:bodyPr>
          <a:lstStyle>
            <a:lvl1pPr marL="0" marR="0" indent="0" algn="l" defTabSz="517172" rtl="0" eaLnBrk="1" fontAlgn="auto" latinLnBrk="0" hangingPunct="1">
              <a:lnSpc>
                <a:spcPct val="100000"/>
              </a:lnSpc>
              <a:spcBef>
                <a:spcPts val="0"/>
              </a:spcBef>
              <a:spcAft>
                <a:spcPts val="900"/>
              </a:spcAft>
              <a:buClrTx/>
              <a:buSzPct val="90000"/>
              <a:buFont typeface="Wingdings" panose="05000000000000000000" pitchFamily="2" charset="2"/>
              <a:buNone/>
              <a:tabLst/>
              <a:defRPr sz="1799" spc="0" baseline="0">
                <a:solidFill>
                  <a:schemeClr val="tx2"/>
                </a:solidFill>
                <a:latin typeface="+mn-lt"/>
              </a:defRPr>
            </a:lvl1pPr>
            <a:lvl2pPr marL="228444" indent="0">
              <a:buNone/>
              <a:defRPr sz="1799"/>
            </a:lvl2pPr>
            <a:lvl3pPr marL="456888" indent="0">
              <a:buNone/>
              <a:defRPr sz="1799"/>
            </a:lvl3pPr>
            <a:lvl4pPr marL="685331" indent="0">
              <a:buNone/>
              <a:defRPr sz="1799"/>
            </a:lvl4pPr>
            <a:lvl5pPr marL="913774" indent="0">
              <a:buNone/>
              <a:defRPr sz="1799"/>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85247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105"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5"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331" indent="0">
              <a:spcBef>
                <a:spcPts val="0"/>
              </a:spcBef>
              <a:spcAft>
                <a:spcPts val="1298"/>
              </a:spcAft>
              <a:buNone/>
              <a:defRPr sz="1999"/>
            </a:lvl4pPr>
            <a:lvl5pPr marL="91377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546370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142881"/>
            <a:ext cx="11567160" cy="1140909"/>
          </a:xfrm>
        </p:spPr>
        <p:txBody>
          <a:bodyPr wrap="square" lIns="0" tIns="0" rIns="0" bIns="0">
            <a:spAutoFit/>
          </a:bodyPr>
          <a:lstStyle>
            <a:lvl1pPr marL="285555" indent="-285555">
              <a:lnSpc>
                <a:spcPct val="100000"/>
              </a:lnSpc>
              <a:spcBef>
                <a:spcPts val="0"/>
              </a:spcBef>
              <a:spcAft>
                <a:spcPts val="1398"/>
              </a:spcAft>
              <a:buFont typeface="Arial" panose="020B0604020202020204" pitchFamily="34" charset="0"/>
              <a:buChar char="•"/>
              <a:defRPr sz="1835" b="0" i="0">
                <a:solidFill>
                  <a:srgbClr val="000000"/>
                </a:solidFill>
                <a:latin typeface="+mj-lt"/>
              </a:defRPr>
            </a:lvl1pPr>
            <a:lvl2pPr marL="513998" indent="-285555">
              <a:lnSpc>
                <a:spcPct val="100000"/>
              </a:lnSpc>
              <a:spcBef>
                <a:spcPts val="0"/>
              </a:spcBef>
              <a:spcAft>
                <a:spcPts val="1398"/>
              </a:spcAft>
              <a:buFont typeface="Arial" panose="020B0604020202020204" pitchFamily="34" charset="0"/>
              <a:buChar char="•"/>
              <a:defRPr sz="1632">
                <a:solidFill>
                  <a:srgbClr val="000000"/>
                </a:solidFill>
              </a:defRPr>
            </a:lvl2pPr>
            <a:lvl3pPr marL="742442" indent="-285555">
              <a:lnSpc>
                <a:spcPct val="100000"/>
              </a:lnSpc>
              <a:spcBef>
                <a:spcPts val="0"/>
              </a:spcBef>
              <a:spcAft>
                <a:spcPts val="1398"/>
              </a:spcAft>
              <a:buFont typeface="Arial" panose="020B0604020202020204" pitchFamily="34" charset="0"/>
              <a:buChar char="•"/>
              <a:defRPr sz="1428">
                <a:solidFill>
                  <a:srgbClr val="000000"/>
                </a:solidFill>
              </a:defRPr>
            </a:lvl3pPr>
            <a:lvl4pPr marL="685331" indent="0">
              <a:spcBef>
                <a:spcPts val="0"/>
              </a:spcBef>
              <a:spcAft>
                <a:spcPts val="1298"/>
              </a:spcAft>
              <a:buNone/>
              <a:defRPr sz="1999"/>
            </a:lvl4pPr>
            <a:lvl5pPr marL="91377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sz="3467">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1618328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290095"/>
            <a:ext cx="9207182" cy="411162"/>
          </a:xfrm>
        </p:spPr>
        <p:txBody>
          <a:bodyPr wrap="square" lIns="0" tIns="0" rIns="0" bIns="0" anchor="ctr">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defPPr>
              <a:defRPr lang="en-US"/>
            </a:defPPr>
            <a:lvl1pPr marL="0" algn="l" defTabSz="932742" rtl="0" eaLnBrk="1" latinLnBrk="0" hangingPunct="1">
              <a:defRPr sz="7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776989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7">
                <a:solidFill>
                  <a:schemeClr val="tx2"/>
                </a:solidFill>
              </a:defRPr>
            </a:lvl1pPr>
          </a:lstStyle>
          <a:p>
            <a:r>
              <a:rPr lang="en-US"/>
              <a:t>Title</a:t>
            </a:r>
          </a:p>
        </p:txBody>
      </p:sp>
    </p:spTree>
    <p:extLst>
      <p:ext uri="{BB962C8B-B14F-4D97-AF65-F5344CB8AC3E}">
        <p14:creationId xmlns:p14="http://schemas.microsoft.com/office/powerpoint/2010/main" val="772012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147082"/>
            <a:ext cx="11567160" cy="847540"/>
          </a:xfrm>
        </p:spPr>
        <p:txBody>
          <a:bodyPr wrap="square" lIns="0" tIns="0" rIns="0" bIns="0">
            <a:spAutoFit/>
          </a:bodyPr>
          <a:lstStyle>
            <a:lvl1pPr marL="0" indent="0">
              <a:lnSpc>
                <a:spcPct val="100000"/>
              </a:lnSpc>
              <a:spcBef>
                <a:spcPts val="0"/>
              </a:spcBef>
              <a:spcAft>
                <a:spcPts val="1398"/>
              </a:spcAft>
              <a:buNone/>
              <a:defRPr sz="1835" b="0" i="0">
                <a:solidFill>
                  <a:srgbClr val="000000"/>
                </a:solidFill>
                <a:latin typeface="+mn-lt"/>
              </a:defRPr>
            </a:lvl1pPr>
            <a:lvl2pPr marL="228444" indent="0">
              <a:lnSpc>
                <a:spcPct val="100000"/>
              </a:lnSpc>
              <a:spcBef>
                <a:spcPts val="0"/>
              </a:spcBef>
              <a:spcAft>
                <a:spcPts val="1398"/>
              </a:spcAft>
              <a:buNone/>
              <a:defRPr sz="1799">
                <a:solidFill>
                  <a:srgbClr val="000000"/>
                </a:solidFill>
              </a:defRPr>
            </a:lvl2pPr>
            <a:lvl3pPr marL="456888"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105"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699"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105"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105"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1" y="6559002"/>
            <a:ext cx="11553196"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663230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4"/>
            <a:ext cx="11567160" cy="830997"/>
          </a:xfrm>
        </p:spPr>
        <p:txBody>
          <a:bodyPr wrap="square" lIns="0" tIns="0" rIns="0" bIns="0">
            <a:spAutoFit/>
          </a:bodyPr>
          <a:lstStyle>
            <a:lvl1pPr marL="0" indent="0">
              <a:lnSpc>
                <a:spcPct val="100000"/>
              </a:lnSpc>
              <a:spcBef>
                <a:spcPts val="0"/>
              </a:spcBef>
              <a:spcAft>
                <a:spcPts val="900"/>
              </a:spcAft>
              <a:buNone/>
              <a:defRPr sz="1799" b="0" i="0">
                <a:solidFill>
                  <a:srgbClr val="000000"/>
                </a:solidFill>
                <a:latin typeface="+mn-lt"/>
              </a:defRPr>
            </a:lvl1pPr>
            <a:lvl2pPr marL="228444" indent="0">
              <a:lnSpc>
                <a:spcPct val="100000"/>
              </a:lnSpc>
              <a:spcBef>
                <a:spcPts val="0"/>
              </a:spcBef>
              <a:spcAft>
                <a:spcPts val="1398"/>
              </a:spcAft>
              <a:buNone/>
              <a:defRPr sz="1799">
                <a:solidFill>
                  <a:srgbClr val="000000"/>
                </a:solidFill>
              </a:defRPr>
            </a:lvl2pPr>
            <a:lvl3pPr marL="456888"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6"/>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marL="285555" lvl="1" indent="-285555">
              <a:buFont typeface="Arial" panose="020B0604020202020204" pitchFamily="34" charset="0"/>
              <a:buChar char="•"/>
            </a:pPr>
            <a:r>
              <a:rPr lang="en-US"/>
              <a:t>Body copy Segoe Regular 14</a:t>
            </a:r>
          </a:p>
          <a:p>
            <a:pPr marL="285555" lvl="1" indent="-285555">
              <a:buFont typeface="Arial" panose="020B0604020202020204" pitchFamily="34" charset="0"/>
              <a:buChar char="•"/>
            </a:pPr>
            <a:r>
              <a:rPr lang="en-US"/>
              <a:t>Lorem ipsum dolor sit </a:t>
            </a:r>
            <a:r>
              <a:rPr lang="en-US" err="1"/>
              <a:t>amet</a:t>
            </a:r>
            <a:r>
              <a:rPr lang="en-US"/>
              <a:t>, </a:t>
            </a:r>
            <a:r>
              <a:rPr lang="en-US" err="1"/>
              <a:t>consectetur</a:t>
            </a:r>
            <a:endParaRPr lang="en-US"/>
          </a:p>
          <a:p>
            <a:pPr marL="285555" lvl="1" indent="-28555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555" lvl="1" indent="-28555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555" lvl="1" indent="-28555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555" lvl="1" indent="-28555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555" lvl="1" indent="-28555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555" lvl="1" indent="-28555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555" lvl="1" indent="-28555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6"/>
            <a:ext cx="3695699"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marL="285555" lvl="1" indent="-285555">
              <a:buFont typeface="Arial" panose="020B0604020202020204" pitchFamily="34" charset="0"/>
              <a:buChar char="•"/>
            </a:pPr>
            <a:r>
              <a:rPr lang="en-US"/>
              <a:t>Body copy Segoe Regular 14</a:t>
            </a:r>
          </a:p>
          <a:p>
            <a:pPr marL="285555" lvl="1" indent="-285555">
              <a:buFont typeface="Arial" panose="020B0604020202020204" pitchFamily="34" charset="0"/>
              <a:buChar char="•"/>
            </a:pPr>
            <a:r>
              <a:rPr lang="en-US"/>
              <a:t>Lorem ipsum dolor sit </a:t>
            </a:r>
            <a:r>
              <a:rPr lang="en-US" err="1"/>
              <a:t>amet</a:t>
            </a:r>
            <a:r>
              <a:rPr lang="en-US"/>
              <a:t>, </a:t>
            </a:r>
            <a:r>
              <a:rPr lang="en-US" err="1"/>
              <a:t>consectetur</a:t>
            </a:r>
            <a:endParaRPr lang="en-US"/>
          </a:p>
          <a:p>
            <a:pPr marL="285555" lvl="1" indent="-28555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555" lvl="1" indent="-28555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555" lvl="1" indent="-28555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555" lvl="1" indent="-28555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555" lvl="1" indent="-28555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555" lvl="1" indent="-28555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6"/>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marL="285555" lvl="1" indent="-285555">
              <a:buFont typeface="Arial" panose="020B0604020202020204" pitchFamily="34" charset="0"/>
              <a:buChar char="•"/>
            </a:pPr>
            <a:r>
              <a:rPr lang="en-US"/>
              <a:t>Body copy Segoe Regular 14</a:t>
            </a:r>
          </a:p>
          <a:p>
            <a:pPr marL="285555" lvl="1" indent="-285555">
              <a:buFont typeface="Arial" panose="020B0604020202020204" pitchFamily="34" charset="0"/>
              <a:buChar char="•"/>
            </a:pPr>
            <a:r>
              <a:rPr lang="en-US"/>
              <a:t>Lorem ipsum dolor sit </a:t>
            </a:r>
            <a:r>
              <a:rPr lang="en-US" err="1"/>
              <a:t>amet</a:t>
            </a:r>
            <a:r>
              <a:rPr lang="en-US"/>
              <a:t>, </a:t>
            </a:r>
            <a:r>
              <a:rPr lang="en-US" err="1"/>
              <a:t>consectetur</a:t>
            </a:r>
            <a:endParaRPr lang="en-US"/>
          </a:p>
          <a:p>
            <a:pPr marL="285555" lvl="1" indent="-28555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555" lvl="1" indent="-28555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555" lvl="1" indent="-28555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555" lvl="1" indent="-28555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555" lvl="1" indent="-28555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555" lvl="1" indent="-28555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1" y="6559002"/>
            <a:ext cx="11553196"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5800660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137079"/>
            <a:ext cx="11567160" cy="847540"/>
          </a:xfrm>
        </p:spPr>
        <p:txBody>
          <a:bodyPr wrap="square" lIns="0" tIns="0" rIns="0" bIns="0">
            <a:spAutoFit/>
          </a:bodyPr>
          <a:lstStyle>
            <a:lvl1pPr marL="0" indent="0">
              <a:lnSpc>
                <a:spcPct val="100000"/>
              </a:lnSpc>
              <a:spcBef>
                <a:spcPts val="0"/>
              </a:spcBef>
              <a:spcAft>
                <a:spcPts val="900"/>
              </a:spcAft>
              <a:buNone/>
              <a:defRPr sz="1835" b="0" i="0">
                <a:solidFill>
                  <a:srgbClr val="000000"/>
                </a:solidFill>
                <a:latin typeface="+mn-lt"/>
              </a:defRPr>
            </a:lvl1pPr>
            <a:lvl2pPr marL="228444" indent="0">
              <a:lnSpc>
                <a:spcPct val="100000"/>
              </a:lnSpc>
              <a:spcBef>
                <a:spcPts val="0"/>
              </a:spcBef>
              <a:spcAft>
                <a:spcPts val="1398"/>
              </a:spcAft>
              <a:buNone/>
              <a:defRPr sz="1799">
                <a:solidFill>
                  <a:srgbClr val="000000"/>
                </a:solidFill>
              </a:defRPr>
            </a:lvl2pPr>
            <a:lvl3pPr marL="456888"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2"/>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30" y="2359343"/>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43440038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137079"/>
            <a:ext cx="11567160" cy="830997"/>
          </a:xfrm>
        </p:spPr>
        <p:txBody>
          <a:bodyPr wrap="square" lIns="0" tIns="0" rIns="0" bIns="0">
            <a:spAutoFit/>
          </a:bodyPr>
          <a:lstStyle>
            <a:lvl1pPr marL="0" indent="0">
              <a:lnSpc>
                <a:spcPct val="100000"/>
              </a:lnSpc>
              <a:spcBef>
                <a:spcPts val="0"/>
              </a:spcBef>
              <a:spcAft>
                <a:spcPts val="900"/>
              </a:spcAft>
              <a:buNone/>
              <a:defRPr sz="1799" b="0" i="0">
                <a:solidFill>
                  <a:srgbClr val="000000"/>
                </a:solidFill>
                <a:latin typeface="+mn-lt"/>
              </a:defRPr>
            </a:lvl1pPr>
            <a:lvl2pPr marL="228444" indent="0">
              <a:lnSpc>
                <a:spcPct val="100000"/>
              </a:lnSpc>
              <a:spcBef>
                <a:spcPts val="0"/>
              </a:spcBef>
              <a:spcAft>
                <a:spcPts val="1398"/>
              </a:spcAft>
              <a:buNone/>
              <a:defRPr sz="1799">
                <a:solidFill>
                  <a:srgbClr val="000000"/>
                </a:solidFill>
              </a:defRPr>
            </a:lvl2pPr>
            <a:lvl3pPr marL="456888" indent="0">
              <a:lnSpc>
                <a:spcPct val="100000"/>
              </a:lnSpc>
              <a:spcBef>
                <a:spcPts val="0"/>
              </a:spcBef>
              <a:spcAft>
                <a:spcPts val="1398"/>
              </a:spcAft>
              <a:buNone/>
              <a:defRPr sz="1398">
                <a:solidFill>
                  <a:srgbClr val="000000"/>
                </a:solidFill>
              </a:defRPr>
            </a:lvl3pPr>
            <a:lvl4pPr marL="685331" indent="0">
              <a:spcBef>
                <a:spcPts val="0"/>
              </a:spcBef>
              <a:spcAft>
                <a:spcPts val="1298"/>
              </a:spcAft>
              <a:buNone/>
              <a:defRPr sz="1999"/>
            </a:lvl4pPr>
            <a:lvl5pPr marL="91377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105"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marL="0" marR="0" lvl="0" indent="0" algn="l" defTabSz="932105"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30" y="2359345"/>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1" y="6559002"/>
            <a:ext cx="11553196"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55764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99">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7"/>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6" y="1152409"/>
            <a:ext cx="5667374" cy="2624741"/>
          </a:xfrm>
        </p:spPr>
        <p:txBody>
          <a:bodyPr wrap="square" lIns="0" tIns="0" rIns="0" bIns="0">
            <a:noAutofit/>
          </a:bodyPr>
          <a:lstStyle>
            <a:lvl1pPr marL="0" marR="0" indent="0" algn="l" defTabSz="932105" rtl="0" eaLnBrk="1" fontAlgn="auto" latinLnBrk="0" hangingPunct="1">
              <a:lnSpc>
                <a:spcPct val="90000"/>
              </a:lnSpc>
              <a:spcBef>
                <a:spcPts val="0"/>
              </a:spcBef>
              <a:spcAft>
                <a:spcPts val="2599"/>
              </a:spcAft>
              <a:buClrTx/>
              <a:buSzPct val="90000"/>
              <a:buFont typeface="Wingdings" panose="05000000000000000000" pitchFamily="2" charset="2"/>
              <a:buNone/>
              <a:tabLst/>
              <a:defRPr sz="2447" b="0" i="0">
                <a:solidFill>
                  <a:srgbClr val="000000"/>
                </a:solidFill>
                <a:latin typeface="+mn-lt"/>
              </a:defRPr>
            </a:lvl1pPr>
            <a:lvl2pPr marL="228444" marR="0" indent="0" algn="l" defTabSz="93210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6888" indent="0">
              <a:buNone/>
              <a:defRPr/>
            </a:lvl3pPr>
            <a:lvl4pPr marL="685331" indent="0">
              <a:buNone/>
              <a:defRPr/>
            </a:lvl4pPr>
            <a:lvl5pPr marL="91377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556197033"/>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99">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1"/>
            </a:lvl1pPr>
          </a:lstStyle>
          <a:p>
            <a:r>
              <a:rPr lang="en-US"/>
              <a:t>Photo layout</a:t>
            </a:r>
          </a:p>
        </p:txBody>
      </p:sp>
    </p:spTree>
    <p:extLst>
      <p:ext uri="{BB962C8B-B14F-4D97-AF65-F5344CB8AC3E}">
        <p14:creationId xmlns:p14="http://schemas.microsoft.com/office/powerpoint/2010/main" val="1979071781"/>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7"/>
            <a:ext cx="3705225" cy="2635250"/>
          </a:xfrm>
          <a:blipFill>
            <a:blip r:embed="rId2"/>
            <a:stretch>
              <a:fillRect/>
            </a:stretch>
          </a:blipFill>
        </p:spPr>
        <p:txBody>
          <a:bodyPr anchor="ctr">
            <a:noAutofit/>
          </a:bodyPr>
          <a:lstStyle>
            <a:lvl1pPr marL="0" indent="0" algn="ctr">
              <a:buNone/>
              <a:defRPr sz="1799"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7"/>
            <a:ext cx="3695699" cy="2635250"/>
          </a:xfrm>
          <a:blipFill>
            <a:blip r:embed="rId3"/>
            <a:stretch>
              <a:fillRect/>
            </a:stretch>
          </a:blipFill>
        </p:spPr>
        <p:txBody>
          <a:bodyPr anchor="ctr">
            <a:noAutofit/>
          </a:bodyPr>
          <a:lstStyle>
            <a:lvl1pPr marL="0" indent="0" algn="ctr">
              <a:buNone/>
              <a:defRPr sz="1799"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6" y="1203327"/>
            <a:ext cx="3706872" cy="2635251"/>
          </a:xfrm>
          <a:blipFill>
            <a:blip r:embed="rId4"/>
            <a:stretch>
              <a:fillRect/>
            </a:stretch>
          </a:blipFill>
        </p:spPr>
        <p:txBody>
          <a:bodyPr anchor="ctr">
            <a:noAutofit/>
          </a:bodyPr>
          <a:lstStyle>
            <a:lvl1pPr marL="0" indent="0" algn="ctr">
              <a:buNone/>
              <a:defRPr sz="1799"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699"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7" y="227017"/>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1" y="6559002"/>
            <a:ext cx="11553196"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9825179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7"/>
            <a:ext cx="3705225" cy="2635250"/>
          </a:xfrm>
          <a:blipFill>
            <a:blip r:embed="rId2"/>
            <a:stretch>
              <a:fillRect/>
            </a:stretch>
          </a:blipFill>
        </p:spPr>
        <p:txBody>
          <a:bodyPr anchor="ctr">
            <a:noAutofit/>
          </a:bodyPr>
          <a:lstStyle>
            <a:lvl1pPr marL="0" indent="0" algn="ctr">
              <a:buNone/>
              <a:defRPr sz="1799"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7"/>
            <a:ext cx="3695699" cy="2635250"/>
          </a:xfrm>
          <a:blipFill>
            <a:blip r:embed="rId3"/>
            <a:stretch>
              <a:fillRect/>
            </a:stretch>
          </a:blipFill>
        </p:spPr>
        <p:txBody>
          <a:bodyPr anchor="ctr">
            <a:noAutofit/>
          </a:bodyPr>
          <a:lstStyle>
            <a:lvl1pPr marL="0" indent="0" algn="ctr">
              <a:buNone/>
              <a:defRPr sz="1799"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6" y="1203327"/>
            <a:ext cx="3706872" cy="2635251"/>
          </a:xfrm>
          <a:blipFill>
            <a:blip r:embed="rId4"/>
            <a:stretch>
              <a:fillRect/>
            </a:stretch>
          </a:blipFill>
        </p:spPr>
        <p:txBody>
          <a:bodyPr anchor="ctr">
            <a:noAutofit/>
          </a:bodyPr>
          <a:lstStyle>
            <a:lvl1pPr marL="0" indent="0" algn="ctr">
              <a:buNone/>
              <a:defRPr sz="1799"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6" y="4065591"/>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1"/>
            <a:ext cx="3695699"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1"/>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555" marR="0" indent="-285555" algn="l" defTabSz="932105"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1" y="6559002"/>
            <a:ext cx="11553196"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019125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2"/>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4"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105"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6888" indent="0">
              <a:buNone/>
              <a:defRPr/>
            </a:lvl3pPr>
            <a:lvl4pPr marL="685331" indent="0">
              <a:buNone/>
              <a:defRPr/>
            </a:lvl4pPr>
            <a:lvl5pPr marL="91377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1" y="6559002"/>
            <a:ext cx="11553196"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25684503"/>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51807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1203327"/>
            <a:ext cx="5895976" cy="3831241"/>
          </a:xfrm>
        </p:spPr>
        <p:txBody>
          <a:bodyPr anchor="ctr">
            <a:noAutofit/>
          </a:bodyPr>
          <a:lstStyle>
            <a:lvl1pPr algn="ctr">
              <a:defRPr sz="1799" b="1">
                <a:latin typeface="+mn-lt"/>
              </a:defRPr>
            </a:lvl1pPr>
          </a:lstStyle>
          <a:p>
            <a:r>
              <a:rPr lang="en-US" dirty="0"/>
              <a:t>Drop photo here</a:t>
            </a:r>
          </a:p>
        </p:txBody>
      </p:sp>
      <p:sp>
        <p:nvSpPr>
          <p:cNvPr id="4" name="Text Placeholder 3"/>
          <p:cNvSpPr>
            <a:spLocks noGrp="1"/>
          </p:cNvSpPr>
          <p:nvPr>
            <p:ph type="body" sz="quarter" idx="10" hasCustomPrompt="1"/>
          </p:nvPr>
        </p:nvSpPr>
        <p:spPr>
          <a:xfrm>
            <a:off x="434975" y="1167648"/>
            <a:ext cx="5241206" cy="2624741"/>
          </a:xfrm>
        </p:spPr>
        <p:txBody>
          <a:bodyPr wrap="square" lIns="0" tIns="0" rIns="0" bIns="0">
            <a:noAutofit/>
          </a:bodyPr>
          <a:lstStyle>
            <a:lvl1pPr marL="0" marR="0" indent="0" algn="l" defTabSz="932105" rtl="0" eaLnBrk="1" fontAlgn="auto" latinLnBrk="0" hangingPunct="1">
              <a:lnSpc>
                <a:spcPct val="90000"/>
              </a:lnSpc>
              <a:spcBef>
                <a:spcPts val="0"/>
              </a:spcBef>
              <a:spcAft>
                <a:spcPts val="2599"/>
              </a:spcAft>
              <a:buClrTx/>
              <a:buSzPct val="90000"/>
              <a:buFont typeface="Wingdings" panose="05000000000000000000" pitchFamily="2" charset="2"/>
              <a:buNone/>
              <a:tabLst/>
              <a:defRPr sz="2799" b="0" i="0">
                <a:solidFill>
                  <a:srgbClr val="000000"/>
                </a:solidFill>
                <a:latin typeface="+mn-lt"/>
              </a:defRPr>
            </a:lvl1pPr>
            <a:lvl2pPr marL="228444" marR="0" indent="0" algn="l" defTabSz="93210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6888" indent="0">
              <a:buNone/>
              <a:defRPr/>
            </a:lvl3pPr>
            <a:lvl4pPr marL="685331" indent="0">
              <a:buNone/>
              <a:defRPr/>
            </a:lvl4pPr>
            <a:lvl5pPr marL="91377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1" y="6559002"/>
            <a:ext cx="11553196"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5073293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799" b="1">
                <a:solidFill>
                  <a:srgbClr val="000000"/>
                </a:solidFill>
                <a:latin typeface="+mn-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7"/>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1" y="6559002"/>
            <a:ext cx="11553196"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015588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9" cy="3605405"/>
          </a:xfrm>
          <a:noFill/>
        </p:spPr>
        <p:txBody>
          <a:bodyPr vert="horz" wrap="square" lIns="0" tIns="0" rIns="0" bIns="0" rtlCol="0" anchor="t" anchorCtr="0">
            <a:noAutofit/>
          </a:bodyPr>
          <a:lstStyle>
            <a:lvl1pPr>
              <a:lnSpc>
                <a:spcPct val="90000"/>
              </a:lnSpc>
              <a:defRPr lang="en-US" sz="5396" spc="-150" dirty="0">
                <a:solidFill>
                  <a:schemeClr val="tx1"/>
                </a:solidFill>
                <a:latin typeface="+mj-lt"/>
              </a:defRPr>
            </a:lvl1pPr>
          </a:lstStyle>
          <a:p>
            <a:pPr marL="0" lvl="0">
              <a:lnSpc>
                <a:spcPts val="5596"/>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1" y="6559002"/>
            <a:ext cx="11553196"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09257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9" cy="3605405"/>
          </a:xfrm>
          <a:noFill/>
        </p:spPr>
        <p:txBody>
          <a:bodyPr vert="horz" wrap="square" lIns="0" tIns="0" rIns="0" bIns="0" rtlCol="0" anchor="t" anchorCtr="0">
            <a:noAutofit/>
          </a:bodyPr>
          <a:lstStyle>
            <a:lvl1pPr>
              <a:lnSpc>
                <a:spcPct val="90000"/>
              </a:lnSpc>
              <a:defRPr lang="en-US" sz="5396" b="0" kern="1200" cap="none" spc="-150" baseline="0" dirty="0">
                <a:ln w="3175">
                  <a:noFill/>
                </a:ln>
                <a:solidFill>
                  <a:schemeClr val="tx1"/>
                </a:solidFill>
                <a:effectLst/>
                <a:latin typeface="+mj-lt"/>
                <a:ea typeface="+mn-ea"/>
                <a:cs typeface="Segoe UI" pitchFamily="34" charset="0"/>
              </a:defRPr>
            </a:lvl1pPr>
          </a:lstStyle>
          <a:p>
            <a:pPr marL="0" lvl="0" algn="l" defTabSz="932105" rtl="0" eaLnBrk="1" latinLnBrk="0" hangingPunct="1">
              <a:lnSpc>
                <a:spcPts val="5596"/>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1" y="6559002"/>
            <a:ext cx="11553196"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4242" cy="98881"/>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44387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9" cy="3605405"/>
          </a:xfrm>
          <a:noFill/>
        </p:spPr>
        <p:txBody>
          <a:bodyPr vert="horz" wrap="square" lIns="0" tIns="0" rIns="0" bIns="0" rtlCol="0" anchor="t" anchorCtr="0">
            <a:noAutofit/>
          </a:bodyPr>
          <a:lstStyle>
            <a:lvl1pPr>
              <a:lnSpc>
                <a:spcPct val="90000"/>
              </a:lnSpc>
              <a:defRPr lang="en-US" sz="5505" b="0" kern="1200" cap="none" spc="-150" baseline="0" dirty="0">
                <a:ln w="3175">
                  <a:noFill/>
                </a:ln>
                <a:solidFill>
                  <a:schemeClr val="tx1"/>
                </a:solidFill>
                <a:effectLst/>
                <a:latin typeface="+mj-lt"/>
                <a:ea typeface="+mn-ea"/>
                <a:cs typeface="Segoe UI" pitchFamily="34" charset="0"/>
              </a:defRPr>
            </a:lvl1pPr>
          </a:lstStyle>
          <a:p>
            <a:pPr marL="0" lvl="0" algn="l" defTabSz="932105" rtl="0" eaLnBrk="1" latinLnBrk="0" hangingPunct="1">
              <a:lnSpc>
                <a:spcPts val="5596"/>
              </a:lnSpc>
              <a:spcBef>
                <a:spcPct val="0"/>
              </a:spcBef>
              <a:buNone/>
            </a:pPr>
            <a:r>
              <a:rPr lang="en-US"/>
              <a:t>Section title</a:t>
            </a:r>
          </a:p>
        </p:txBody>
      </p:sp>
    </p:spTree>
    <p:extLst>
      <p:ext uri="{BB962C8B-B14F-4D97-AF65-F5344CB8AC3E}">
        <p14:creationId xmlns:p14="http://schemas.microsoft.com/office/powerpoint/2010/main" val="1452672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9" cy="3605405"/>
          </a:xfrm>
          <a:noFill/>
        </p:spPr>
        <p:txBody>
          <a:bodyPr vert="horz" wrap="square" lIns="0" tIns="0" rIns="0" bIns="0" rtlCol="0" anchor="t" anchorCtr="0">
            <a:noAutofit/>
          </a:bodyPr>
          <a:lstStyle>
            <a:lvl1pPr>
              <a:lnSpc>
                <a:spcPct val="90000"/>
              </a:lnSpc>
              <a:defRPr lang="en-US" sz="5505" b="0" kern="1200" cap="none" spc="-150" baseline="0" dirty="0">
                <a:ln w="3175">
                  <a:noFill/>
                </a:ln>
                <a:solidFill>
                  <a:schemeClr val="tx1"/>
                </a:solidFill>
                <a:effectLst/>
                <a:latin typeface="+mj-lt"/>
                <a:ea typeface="+mn-ea"/>
                <a:cs typeface="Segoe UI" pitchFamily="34" charset="0"/>
              </a:defRPr>
            </a:lvl1pPr>
          </a:lstStyle>
          <a:p>
            <a:pPr marL="0" lvl="0" algn="l" defTabSz="932105" rtl="0" eaLnBrk="1" latinLnBrk="0" hangingPunct="1">
              <a:lnSpc>
                <a:spcPts val="5596"/>
              </a:lnSpc>
              <a:spcBef>
                <a:spcPct val="0"/>
              </a:spcBef>
              <a:buNone/>
            </a:pPr>
            <a:r>
              <a:rPr lang="en-US"/>
              <a:t>Section title</a:t>
            </a:r>
          </a:p>
        </p:txBody>
      </p:sp>
    </p:spTree>
    <p:extLst>
      <p:ext uri="{BB962C8B-B14F-4D97-AF65-F5344CB8AC3E}">
        <p14:creationId xmlns:p14="http://schemas.microsoft.com/office/powerpoint/2010/main" val="52818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1"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9" cy="3605405"/>
          </a:xfrm>
          <a:noFill/>
        </p:spPr>
        <p:txBody>
          <a:bodyPr vert="horz" wrap="square" lIns="0" tIns="0" rIns="0" bIns="0" rtlCol="0" anchor="t" anchorCtr="0">
            <a:noAutofit/>
          </a:bodyPr>
          <a:lstStyle>
            <a:lvl1pPr>
              <a:lnSpc>
                <a:spcPct val="90000"/>
              </a:lnSpc>
              <a:defRPr lang="en-US" sz="5396" b="0" kern="1200" cap="none" spc="-150" baseline="0" dirty="0">
                <a:ln w="3175">
                  <a:noFill/>
                </a:ln>
                <a:solidFill>
                  <a:schemeClr val="tx1"/>
                </a:solidFill>
                <a:effectLst/>
                <a:latin typeface="+mj-lt"/>
                <a:ea typeface="+mn-ea"/>
                <a:cs typeface="Segoe UI" pitchFamily="34" charset="0"/>
              </a:defRPr>
            </a:lvl1pPr>
          </a:lstStyle>
          <a:p>
            <a:pPr marL="0" lvl="0" algn="l" defTabSz="932105" rtl="0" eaLnBrk="1" latinLnBrk="0" hangingPunct="1">
              <a:lnSpc>
                <a:spcPts val="5596"/>
              </a:lnSpc>
              <a:spcBef>
                <a:spcPct val="0"/>
              </a:spcBef>
              <a:buNone/>
            </a:pPr>
            <a:r>
              <a:rPr lang="en-US"/>
              <a:t>Section title</a:t>
            </a:r>
          </a:p>
        </p:txBody>
      </p:sp>
    </p:spTree>
    <p:extLst>
      <p:ext uri="{BB962C8B-B14F-4D97-AF65-F5344CB8AC3E}">
        <p14:creationId xmlns:p14="http://schemas.microsoft.com/office/powerpoint/2010/main" val="4197618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44949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7"/>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652" eaLnBrk="0" hangingPunct="0"/>
            <a:r>
              <a:rPr lang="en-US" sz="700"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9" y="3268663"/>
            <a:ext cx="2145157" cy="457200"/>
          </a:xfrm>
          <a:prstGeom prst="rect">
            <a:avLst/>
          </a:prstGeom>
        </p:spPr>
      </p:pic>
    </p:spTree>
    <p:extLst>
      <p:ext uri="{BB962C8B-B14F-4D97-AF65-F5344CB8AC3E}">
        <p14:creationId xmlns:p14="http://schemas.microsoft.com/office/powerpoint/2010/main" val="3311965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7"/>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652"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9" y="3268663"/>
            <a:ext cx="2145157" cy="457200"/>
          </a:xfrm>
          <a:prstGeom prst="rect">
            <a:avLst/>
          </a:prstGeom>
        </p:spPr>
      </p:pic>
    </p:spTree>
    <p:extLst>
      <p:ext uri="{BB962C8B-B14F-4D97-AF65-F5344CB8AC3E}">
        <p14:creationId xmlns:p14="http://schemas.microsoft.com/office/powerpoint/2010/main" val="3642814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1066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7/20/2021</a:t>
            </a:fld>
            <a:endParaRPr lang="en-US" dirty="0"/>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dirty="0"/>
          </a:p>
        </p:txBody>
      </p:sp>
    </p:spTree>
    <p:extLst>
      <p:ext uri="{BB962C8B-B14F-4D97-AF65-F5344CB8AC3E}">
        <p14:creationId xmlns:p14="http://schemas.microsoft.com/office/powerpoint/2010/main" val="36522064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71" kern="1200" cap="all" spc="306"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5374584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350522"/>
            <a:ext cx="5943599" cy="659198"/>
          </a:xfrm>
        </p:spPr>
        <p:txBody>
          <a:bodyPr wrap="square">
            <a:spAutoFit/>
          </a:bodyPr>
          <a:lstStyle>
            <a:lvl1pPr marL="0" indent="0">
              <a:lnSpc>
                <a:spcPct val="100000"/>
              </a:lnSpc>
              <a:spcBef>
                <a:spcPts val="1835"/>
              </a:spcBef>
              <a:buNone/>
              <a:defRPr sz="1632" cap="all" baseline="0">
                <a:latin typeface="Segoe UI Semibold" panose="020B0702040204020203" pitchFamily="34" charset="0"/>
                <a:cs typeface="Segoe UI Semibold" panose="020B0702040204020203" pitchFamily="34" charset="0"/>
              </a:defRPr>
            </a:lvl1pPr>
            <a:lvl2pPr marL="0" indent="0">
              <a:lnSpc>
                <a:spcPct val="100000"/>
              </a:lnSpc>
              <a:buNone/>
              <a:defRPr sz="1632"/>
            </a:lvl2pPr>
            <a:lvl3pPr>
              <a:defRPr sz="1428"/>
            </a:lvl3pPr>
            <a:lvl4pPr>
              <a:defRPr sz="1224"/>
            </a:lvl4pPr>
            <a:lvl5pPr>
              <a:defRPr sz="1224"/>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147533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5" y="1463669"/>
            <a:ext cx="11239789" cy="2190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487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6"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1"/>
            <a:ext cx="9590081" cy="964256"/>
          </a:xfrm>
          <a:noFill/>
        </p:spPr>
        <p:txBody>
          <a:bodyPr lIns="0" tIns="0" rIns="0" bIns="0">
            <a:noAutofit/>
          </a:bodyPr>
          <a:lstStyle>
            <a:lvl1pPr marL="0" indent="0">
              <a:lnSpc>
                <a:spcPct val="100000"/>
              </a:lnSpc>
              <a:spcBef>
                <a:spcPts val="0"/>
              </a:spcBef>
              <a:spcAft>
                <a:spcPts val="0"/>
              </a:spcAft>
              <a:buNone/>
              <a:defRPr sz="1799"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63" y="249147"/>
            <a:ext cx="1779006" cy="588337"/>
          </a:xfrm>
          <a:prstGeom prst="rect">
            <a:avLst/>
          </a:prstGeom>
        </p:spPr>
      </p:pic>
    </p:spTree>
    <p:extLst>
      <p:ext uri="{BB962C8B-B14F-4D97-AF65-F5344CB8AC3E}">
        <p14:creationId xmlns:p14="http://schemas.microsoft.com/office/powerpoint/2010/main" val="8447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6"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1"/>
            <a:ext cx="9590081" cy="964256"/>
          </a:xfrm>
          <a:noFill/>
        </p:spPr>
        <p:txBody>
          <a:bodyPr lIns="0" tIns="0" rIns="0" bIns="0">
            <a:noAutofit/>
          </a:bodyPr>
          <a:lstStyle>
            <a:lvl1pPr marL="0" indent="0">
              <a:lnSpc>
                <a:spcPct val="100000"/>
              </a:lnSpc>
              <a:spcBef>
                <a:spcPts val="0"/>
              </a:spcBef>
              <a:spcAft>
                <a:spcPts val="0"/>
              </a:spcAft>
              <a:buNone/>
              <a:defRPr sz="1799"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3129985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1" y="0"/>
            <a:ext cx="12436475" cy="6994525"/>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1" y="0"/>
            <a:ext cx="9250680" cy="6994525"/>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34975" y="2170631"/>
            <a:ext cx="7627939"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61988" y="2590884"/>
            <a:ext cx="7169407" cy="1828800"/>
          </a:xfrm>
          <a:noFill/>
        </p:spPr>
        <p:txBody>
          <a:bodyPr lIns="0" tIns="0" rIns="0" bIns="182880" anchor="b" anchorCtr="0"/>
          <a:lstStyle>
            <a:lvl1pPr>
              <a:defRPr sz="5396" strike="noStrike" spc="-150"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61990" y="4429281"/>
            <a:ext cx="6230328" cy="964256"/>
          </a:xfrm>
          <a:noFill/>
        </p:spPr>
        <p:txBody>
          <a:bodyPr lIns="0" tIns="0" rIns="0" bIns="0">
            <a:noAutofit/>
          </a:bodyPr>
          <a:lstStyle>
            <a:lvl1pPr marL="0" indent="0">
              <a:lnSpc>
                <a:spcPct val="100000"/>
              </a:lnSpc>
              <a:spcBef>
                <a:spcPts val="0"/>
              </a:spcBef>
              <a:spcAft>
                <a:spcPts val="0"/>
              </a:spcAft>
              <a:buNone/>
              <a:defRPr sz="1799"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4070710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506119" cy="6994525"/>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61988" y="2590884"/>
            <a:ext cx="7169407" cy="1828800"/>
          </a:xfrm>
          <a:noFill/>
        </p:spPr>
        <p:txBody>
          <a:bodyPr lIns="0" tIns="0" rIns="0" bIns="182880" anchor="b" anchorCtr="0"/>
          <a:lstStyle>
            <a:lvl1pPr>
              <a:defRPr sz="5396" strike="noStrike" spc="-150"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61990" y="4429281"/>
            <a:ext cx="6230328" cy="964256"/>
          </a:xfrm>
          <a:noFill/>
        </p:spPr>
        <p:txBody>
          <a:bodyPr lIns="0" tIns="0" rIns="0" bIns="0">
            <a:noAutofit/>
          </a:bodyPr>
          <a:lstStyle>
            <a:lvl1pPr marL="0" indent="0">
              <a:lnSpc>
                <a:spcPct val="100000"/>
              </a:lnSpc>
              <a:spcBef>
                <a:spcPts val="0"/>
              </a:spcBef>
              <a:spcAft>
                <a:spcPts val="0"/>
              </a:spcAft>
              <a:buNone/>
              <a:defRPr sz="1799"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105474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1" y="0"/>
            <a:ext cx="12436475" cy="6994525"/>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722938" y="-5722934"/>
            <a:ext cx="990602" cy="12436476"/>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9"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7" cy="1828800"/>
          </a:xfrm>
          <a:noFill/>
        </p:spPr>
        <p:txBody>
          <a:bodyPr lIns="0" tIns="0" rIns="0" bIns="182880" anchor="b" anchorCtr="0"/>
          <a:lstStyle>
            <a:lvl1pPr>
              <a:defRPr sz="5396"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1"/>
            <a:ext cx="6230328" cy="964256"/>
          </a:xfrm>
          <a:noFill/>
        </p:spPr>
        <p:txBody>
          <a:bodyPr lIns="0" tIns="0" rIns="0" bIns="0">
            <a:noAutofit/>
          </a:bodyPr>
          <a:lstStyle>
            <a:lvl1pPr marL="0" indent="0">
              <a:lnSpc>
                <a:spcPct val="100000"/>
              </a:lnSpc>
              <a:spcBef>
                <a:spcPts val="0"/>
              </a:spcBef>
              <a:spcAft>
                <a:spcPts val="0"/>
              </a:spcAft>
              <a:buNone/>
              <a:defRPr sz="1799"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2526802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6"/>
            <a:ext cx="3694113" cy="463437"/>
          </a:xfrm>
        </p:spPr>
        <p:txBody>
          <a:bodyPr lIns="0" tIns="0" rIns="0" bIns="0"/>
          <a:lstStyle>
            <a:lvl1pPr>
              <a:defRPr sz="1799"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3" cy="3354708"/>
          </a:xfrm>
        </p:spPr>
        <p:txBody>
          <a:bodyPr wrap="square" lIns="0" tIns="0" rIns="0" bIns="0">
            <a:noAutofit/>
          </a:bodyPr>
          <a:lstStyle>
            <a:lvl1pPr marL="0" marR="0" indent="0" algn="l" defTabSz="517172" rtl="0" eaLnBrk="1" fontAlgn="auto" latinLnBrk="0" hangingPunct="1">
              <a:lnSpc>
                <a:spcPct val="100000"/>
              </a:lnSpc>
              <a:spcBef>
                <a:spcPts val="0"/>
              </a:spcBef>
              <a:spcAft>
                <a:spcPts val="900"/>
              </a:spcAft>
              <a:buClrTx/>
              <a:buSzPct val="90000"/>
              <a:buFont typeface="Wingdings" panose="05000000000000000000" pitchFamily="2" charset="2"/>
              <a:buNone/>
              <a:tabLst/>
              <a:defRPr sz="1799" spc="0" baseline="0">
                <a:solidFill>
                  <a:schemeClr val="tx2"/>
                </a:solidFill>
                <a:latin typeface="+mn-lt"/>
              </a:defRPr>
            </a:lvl1pPr>
            <a:lvl2pPr marL="228444" indent="0">
              <a:buNone/>
              <a:defRPr sz="1799"/>
            </a:lvl2pPr>
            <a:lvl3pPr marL="456888" indent="0">
              <a:buNone/>
              <a:defRPr sz="1799"/>
            </a:lvl3pPr>
            <a:lvl4pPr marL="685331" indent="0">
              <a:buNone/>
              <a:defRPr sz="1799"/>
            </a:lvl4pPr>
            <a:lvl5pPr marL="913774" indent="0">
              <a:buNone/>
              <a:defRPr sz="1799"/>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0571045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1.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pn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1.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4.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1.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6.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theme" Target="../theme/theme7.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image" Target="../media/image11.emf"/><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image" Target="../media/image10.png"/><Relationship Id="rId8"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1.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10.pn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10" Type="http://schemas.openxmlformats.org/officeDocument/2006/relationships/theme" Target="../theme/theme9.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83" r:id="rId2"/>
    <p:sldLayoutId id="2147484562" r:id="rId3"/>
    <p:sldLayoutId id="2147484617" r:id="rId4"/>
    <p:sldLayoutId id="2147484580" r:id="rId5"/>
    <p:sldLayoutId id="2147484563" r:id="rId6"/>
    <p:sldLayoutId id="2147484616" r:id="rId7"/>
    <p:sldLayoutId id="2147484615" r:id="rId8"/>
    <p:sldLayoutId id="2147484621" r:id="rId9"/>
    <p:sldLayoutId id="2147484622" r:id="rId10"/>
    <p:sldLayoutId id="2147484624" r:id="rId11"/>
    <p:sldLayoutId id="2147484653" r:id="rId12"/>
  </p:sldLayoutIdLst>
  <p:transition>
    <p:fade/>
  </p:transition>
  <p:hf sldNum="0"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529303350"/>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64278721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06660997"/>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200928650"/>
      </p:ext>
    </p:extLst>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4246946746"/>
      </p:ext>
    </p:extLst>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710" r:id="rId4"/>
    <p:sldLayoutId id="2147484711" r:id="rId5"/>
    <p:sldLayoutId id="2147484712" r:id="rId6"/>
    <p:sldLayoutId id="2147484713" r:id="rId7"/>
    <p:sldLayoutId id="2147484714" r:id="rId8"/>
    <p:sldLayoutId id="2147484715" r:id="rId9"/>
    <p:sldLayoutId id="2147484716" r:id="rId10"/>
  </p:sldLayoutIdLst>
  <p:transition>
    <p:fade/>
  </p:transition>
  <p:hf sldNum="0"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226490" y="3280851"/>
            <a:ext cx="6994525" cy="432823"/>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1"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951598" y="3071983"/>
            <a:ext cx="6995160" cy="849926"/>
          </a:xfrm>
          <a:prstGeom prst="rect">
            <a:avLst/>
          </a:prstGeom>
        </p:spPr>
      </p:pic>
    </p:spTree>
    <p:extLst>
      <p:ext uri="{BB962C8B-B14F-4D97-AF65-F5344CB8AC3E}">
        <p14:creationId xmlns:p14="http://schemas.microsoft.com/office/powerpoint/2010/main" val="2359544404"/>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6" r:id="rId19"/>
    <p:sldLayoutId id="2147484737" r:id="rId20"/>
    <p:sldLayoutId id="2147484738" r:id="rId21"/>
    <p:sldLayoutId id="2147484739" r:id="rId22"/>
    <p:sldLayoutId id="2147484740" r:id="rId23"/>
    <p:sldLayoutId id="2147484741" r:id="rId24"/>
    <p:sldLayoutId id="2147484742" r:id="rId25"/>
    <p:sldLayoutId id="2147484743" r:id="rId26"/>
    <p:sldLayoutId id="2147484744" r:id="rId27"/>
    <p:sldLayoutId id="2147484745" r:id="rId28"/>
    <p:sldLayoutId id="2147484746" r:id="rId29"/>
    <p:sldLayoutId id="2147484747" r:id="rId30"/>
    <p:sldLayoutId id="2147484748" r:id="rId31"/>
    <p:sldLayoutId id="2147484749" r:id="rId32"/>
    <p:sldLayoutId id="2147484750" r:id="rId33"/>
  </p:sldLayoutIdLst>
  <p:transition>
    <p:fade/>
  </p:transition>
  <p:hf sldNum="0" hdr="0" dt="0"/>
  <p:txStyles>
    <p:titleStyle>
      <a:lvl1pPr algn="l" defTabSz="932105" rtl="0" eaLnBrk="1" latinLnBrk="0" hangingPunct="1">
        <a:lnSpc>
          <a:spcPct val="90000"/>
        </a:lnSpc>
        <a:spcBef>
          <a:spcPct val="0"/>
        </a:spcBef>
        <a:buNone/>
        <a:defRPr lang="en-US" sz="3467"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105" rtl="0" eaLnBrk="1" fontAlgn="auto" latinLnBrk="0" hangingPunct="1">
        <a:lnSpc>
          <a:spcPct val="100000"/>
        </a:lnSpc>
        <a:spcBef>
          <a:spcPts val="0"/>
        </a:spcBef>
        <a:spcAft>
          <a:spcPts val="1224"/>
        </a:spcAft>
        <a:buClrTx/>
        <a:buSzPct val="90000"/>
        <a:buFont typeface="Wingdings" panose="05000000000000000000" pitchFamily="2" charset="2"/>
        <a:buNone/>
        <a:tabLst/>
        <a:defRPr sz="2855" kern="1200" spc="0" baseline="0">
          <a:solidFill>
            <a:srgbClr val="000000"/>
          </a:solidFill>
          <a:latin typeface="+mn-lt"/>
          <a:ea typeface="+mn-ea"/>
          <a:cs typeface="+mn-cs"/>
        </a:defRPr>
      </a:lvl1pPr>
      <a:lvl2pPr marL="228444" marR="0" indent="0" algn="l" defTabSz="932105" rtl="0" eaLnBrk="1" fontAlgn="auto" latinLnBrk="0" hangingPunct="1">
        <a:lnSpc>
          <a:spcPct val="100000"/>
        </a:lnSpc>
        <a:spcBef>
          <a:spcPts val="0"/>
        </a:spcBef>
        <a:spcAft>
          <a:spcPts val="1224"/>
        </a:spcAft>
        <a:buClrTx/>
        <a:buSzPct val="90000"/>
        <a:buFont typeface="Wingdings" panose="05000000000000000000" pitchFamily="2" charset="2"/>
        <a:buNone/>
        <a:tabLst/>
        <a:defRPr sz="2447" kern="1200" spc="0" baseline="0">
          <a:solidFill>
            <a:srgbClr val="000000"/>
          </a:solidFill>
          <a:latin typeface="+mn-lt"/>
          <a:ea typeface="+mn-ea"/>
          <a:cs typeface="+mn-cs"/>
        </a:defRPr>
      </a:lvl2pPr>
      <a:lvl3pPr marL="456888" marR="0" indent="0" algn="l" defTabSz="932105" rtl="0" eaLnBrk="1" fontAlgn="auto" latinLnBrk="0" hangingPunct="1">
        <a:lnSpc>
          <a:spcPct val="100000"/>
        </a:lnSpc>
        <a:spcBef>
          <a:spcPts val="0"/>
        </a:spcBef>
        <a:spcAft>
          <a:spcPts val="1224"/>
        </a:spcAft>
        <a:buClrTx/>
        <a:buSzPct val="90000"/>
        <a:buFont typeface="Wingdings" panose="05000000000000000000" pitchFamily="2" charset="2"/>
        <a:buNone/>
        <a:tabLst/>
        <a:defRPr sz="1835" kern="1200" spc="0" baseline="0">
          <a:solidFill>
            <a:srgbClr val="000000"/>
          </a:solidFill>
          <a:latin typeface="+mj-lt"/>
          <a:ea typeface="+mn-ea"/>
          <a:cs typeface="+mn-cs"/>
        </a:defRPr>
      </a:lvl3pPr>
      <a:lvl4pPr marL="685331" marR="0" indent="0" algn="l" defTabSz="932105"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3774" marR="0" indent="0" algn="l" defTabSz="932105"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3286" indent="-233026" algn="l" defTabSz="932105"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340" indent="-233026" algn="l" defTabSz="932105"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92" indent="-233026" algn="l" defTabSz="932105"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444" indent="-233026" algn="l" defTabSz="932105"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05" rtl="0" eaLnBrk="1" latinLnBrk="0" hangingPunct="1">
        <a:defRPr sz="1799" kern="1200">
          <a:solidFill>
            <a:schemeClr val="tx1"/>
          </a:solidFill>
          <a:latin typeface="+mn-lt"/>
          <a:ea typeface="+mn-ea"/>
          <a:cs typeface="+mn-cs"/>
        </a:defRPr>
      </a:lvl1pPr>
      <a:lvl2pPr marL="466051" algn="l" defTabSz="932105" rtl="0" eaLnBrk="1" latinLnBrk="0" hangingPunct="1">
        <a:defRPr sz="1799" kern="1200">
          <a:solidFill>
            <a:schemeClr val="tx1"/>
          </a:solidFill>
          <a:latin typeface="+mn-lt"/>
          <a:ea typeface="+mn-ea"/>
          <a:cs typeface="+mn-cs"/>
        </a:defRPr>
      </a:lvl2pPr>
      <a:lvl3pPr marL="932105" algn="l" defTabSz="932105" rtl="0" eaLnBrk="1" latinLnBrk="0" hangingPunct="1">
        <a:defRPr sz="1799" kern="1200">
          <a:solidFill>
            <a:schemeClr val="tx1"/>
          </a:solidFill>
          <a:latin typeface="+mn-lt"/>
          <a:ea typeface="+mn-ea"/>
          <a:cs typeface="+mn-cs"/>
        </a:defRPr>
      </a:lvl3pPr>
      <a:lvl4pPr marL="1398156" algn="l" defTabSz="932105" rtl="0" eaLnBrk="1" latinLnBrk="0" hangingPunct="1">
        <a:defRPr sz="1799" kern="1200">
          <a:solidFill>
            <a:schemeClr val="tx1"/>
          </a:solidFill>
          <a:latin typeface="+mn-lt"/>
          <a:ea typeface="+mn-ea"/>
          <a:cs typeface="+mn-cs"/>
        </a:defRPr>
      </a:lvl4pPr>
      <a:lvl5pPr marL="1864208" algn="l" defTabSz="932105" rtl="0" eaLnBrk="1" latinLnBrk="0" hangingPunct="1">
        <a:defRPr sz="1799" kern="1200">
          <a:solidFill>
            <a:schemeClr val="tx1"/>
          </a:solidFill>
          <a:latin typeface="+mn-lt"/>
          <a:ea typeface="+mn-ea"/>
          <a:cs typeface="+mn-cs"/>
        </a:defRPr>
      </a:lvl5pPr>
      <a:lvl6pPr marL="2330260" algn="l" defTabSz="932105" rtl="0" eaLnBrk="1" latinLnBrk="0" hangingPunct="1">
        <a:defRPr sz="1799" kern="1200">
          <a:solidFill>
            <a:schemeClr val="tx1"/>
          </a:solidFill>
          <a:latin typeface="+mn-lt"/>
          <a:ea typeface="+mn-ea"/>
          <a:cs typeface="+mn-cs"/>
        </a:defRPr>
      </a:lvl6pPr>
      <a:lvl7pPr marL="2796313" algn="l" defTabSz="932105" rtl="0" eaLnBrk="1" latinLnBrk="0" hangingPunct="1">
        <a:defRPr sz="1799" kern="1200">
          <a:solidFill>
            <a:schemeClr val="tx1"/>
          </a:solidFill>
          <a:latin typeface="+mn-lt"/>
          <a:ea typeface="+mn-ea"/>
          <a:cs typeface="+mn-cs"/>
        </a:defRPr>
      </a:lvl7pPr>
      <a:lvl8pPr marL="3262364" algn="l" defTabSz="932105" rtl="0" eaLnBrk="1" latinLnBrk="0" hangingPunct="1">
        <a:defRPr sz="1799" kern="1200">
          <a:solidFill>
            <a:schemeClr val="tx1"/>
          </a:solidFill>
          <a:latin typeface="+mn-lt"/>
          <a:ea typeface="+mn-ea"/>
          <a:cs typeface="+mn-cs"/>
        </a:defRPr>
      </a:lvl8pPr>
      <a:lvl9pPr marL="3728418" algn="l" defTabSz="932105"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6"/>
          <a:stretch>
            <a:fillRect/>
          </a:stretch>
        </p:blipFill>
        <p:spPr>
          <a:xfrm rot="5400000">
            <a:off x="9226489" y="3280851"/>
            <a:ext cx="6994525" cy="432823"/>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951597" y="3071983"/>
            <a:ext cx="6995160" cy="849926"/>
          </a:xfrm>
          <a:prstGeom prst="rect">
            <a:avLst/>
          </a:prstGeom>
        </p:spPr>
      </p:pic>
    </p:spTree>
    <p:extLst>
      <p:ext uri="{BB962C8B-B14F-4D97-AF65-F5344CB8AC3E}">
        <p14:creationId xmlns:p14="http://schemas.microsoft.com/office/powerpoint/2010/main" val="3194005311"/>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 id="2147484766" r:id="rId15"/>
    <p:sldLayoutId id="2147484767" r:id="rId16"/>
    <p:sldLayoutId id="2147484768" r:id="rId17"/>
    <p:sldLayoutId id="2147484769" r:id="rId18"/>
    <p:sldLayoutId id="2147484770" r:id="rId19"/>
    <p:sldLayoutId id="2147484771" r:id="rId20"/>
    <p:sldLayoutId id="2147484772" r:id="rId21"/>
    <p:sldLayoutId id="2147484773" r:id="rId22"/>
    <p:sldLayoutId id="2147484774" r:id="rId23"/>
    <p:sldLayoutId id="2147484775" r:id="rId24"/>
    <p:sldLayoutId id="2147484776" r:id="rId25"/>
    <p:sldLayoutId id="2147484777" r:id="rId26"/>
    <p:sldLayoutId id="2147484778" r:id="rId27"/>
    <p:sldLayoutId id="2147484779" r:id="rId28"/>
    <p:sldLayoutId id="2147484780" r:id="rId29"/>
    <p:sldLayoutId id="2147484781" r:id="rId30"/>
    <p:sldLayoutId id="2147484782" r:id="rId31"/>
    <p:sldLayoutId id="2147484783" r:id="rId32"/>
    <p:sldLayoutId id="2147484784" r:id="rId33"/>
    <p:sldLayoutId id="2147484785" r:id="rId34"/>
  </p:sldLayoutIdLst>
  <p:transition>
    <p:fade/>
  </p:transition>
  <p:hf sldNum="0" hdr="0" dt="0"/>
  <p:txStyles>
    <p:titleStyle>
      <a:lvl1pPr algn="l" defTabSz="932283" rtl="0" eaLnBrk="1" latinLnBrk="0" hangingPunct="1">
        <a:lnSpc>
          <a:spcPct val="90000"/>
        </a:lnSpc>
        <a:spcBef>
          <a:spcPct val="0"/>
        </a:spcBef>
        <a:buNone/>
        <a:defRPr lang="en-US" sz="359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283" rtl="0" eaLnBrk="1" fontAlgn="auto" latinLnBrk="0" hangingPunct="1">
        <a:lnSpc>
          <a:spcPct val="100000"/>
        </a:lnSpc>
        <a:spcBef>
          <a:spcPts val="0"/>
        </a:spcBef>
        <a:spcAft>
          <a:spcPts val="1399"/>
        </a:spcAft>
        <a:buClrTx/>
        <a:buSzPct val="90000"/>
        <a:buFont typeface="Wingdings" panose="05000000000000000000" pitchFamily="2" charset="2"/>
        <a:buNone/>
        <a:tabLst/>
        <a:defRPr sz="2799" kern="1200" spc="0" baseline="0">
          <a:solidFill>
            <a:srgbClr val="000000"/>
          </a:solidFill>
          <a:latin typeface="+mn-lt"/>
          <a:ea typeface="+mn-ea"/>
          <a:cs typeface="+mn-cs"/>
        </a:defRPr>
      </a:lvl1pPr>
      <a:lvl2pPr marL="228488" marR="0" indent="0" algn="l" defTabSz="932283" rtl="0" eaLnBrk="1" fontAlgn="auto" latinLnBrk="0" hangingPunct="1">
        <a:lnSpc>
          <a:spcPct val="100000"/>
        </a:lnSpc>
        <a:spcBef>
          <a:spcPts val="0"/>
        </a:spcBef>
        <a:spcAft>
          <a:spcPts val="1399"/>
        </a:spcAft>
        <a:buClrTx/>
        <a:buSzPct val="90000"/>
        <a:buFont typeface="Wingdings" panose="05000000000000000000" pitchFamily="2" charset="2"/>
        <a:buNone/>
        <a:tabLst/>
        <a:defRPr sz="1799" kern="1200" spc="0" baseline="0">
          <a:solidFill>
            <a:srgbClr val="000000"/>
          </a:solidFill>
          <a:latin typeface="+mn-lt"/>
          <a:ea typeface="+mn-ea"/>
          <a:cs typeface="+mn-cs"/>
        </a:defRPr>
      </a:lvl2pPr>
      <a:lvl3pPr marL="456975" marR="0" indent="0" algn="l" defTabSz="93228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463" marR="0" indent="0" algn="l" defTabSz="93228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3950" marR="0" indent="0" algn="l" defTabSz="93228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167812"/>
      </p:ext>
    </p:extLst>
  </p:cSld>
  <p:clrMap bg1="dk1" tx1="lt1" bg2="dk2" tx2="lt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 id="2147484795" r:id="rId9"/>
  </p:sldLayoutIdLst>
  <p:transition spd="med"/>
  <p:txStyles>
    <p:titleStyle>
      <a:lvl1pPr marL="0" marR="0" indent="0" algn="l" defTabSz="420879" rtl="0" eaLnBrk="1" latinLnBrk="0" hangingPunct="1">
        <a:lnSpc>
          <a:spcPct val="70000"/>
        </a:lnSpc>
        <a:spcBef>
          <a:spcPts val="0"/>
        </a:spcBef>
        <a:spcAft>
          <a:spcPts val="0"/>
        </a:spcAft>
        <a:buClrTx/>
        <a:buSzTx/>
        <a:buFontTx/>
        <a:buNone/>
        <a:tabLst/>
        <a:defRPr sz="5710" b="0" i="0" u="none" strike="noStrike" cap="none" spc="-114" baseline="0">
          <a:ln>
            <a:noFill/>
          </a:ln>
          <a:solidFill>
            <a:srgbClr val="FFFFFF"/>
          </a:solidFill>
          <a:uFillTx/>
          <a:latin typeface="+mn-lt"/>
          <a:ea typeface="+mn-ea"/>
          <a:cs typeface="+mn-cs"/>
          <a:sym typeface="Segoe UI Semibold"/>
        </a:defRPr>
      </a:lvl1pPr>
      <a:lvl2pPr marL="0" marR="0" indent="0" algn="l" defTabSz="420879" rtl="0" eaLnBrk="1" latinLnBrk="0" hangingPunct="1">
        <a:lnSpc>
          <a:spcPct val="70000"/>
        </a:lnSpc>
        <a:spcBef>
          <a:spcPts val="0"/>
        </a:spcBef>
        <a:spcAft>
          <a:spcPts val="0"/>
        </a:spcAft>
        <a:buClrTx/>
        <a:buSzTx/>
        <a:buFontTx/>
        <a:buNone/>
        <a:tabLst/>
        <a:defRPr sz="5710" b="0" i="0" u="none" strike="noStrike" cap="none" spc="-114" baseline="0">
          <a:ln>
            <a:noFill/>
          </a:ln>
          <a:solidFill>
            <a:srgbClr val="FFFFFF"/>
          </a:solidFill>
          <a:uFillTx/>
          <a:latin typeface="+mn-lt"/>
          <a:ea typeface="+mn-ea"/>
          <a:cs typeface="+mn-cs"/>
          <a:sym typeface="Segoe UI Semibold"/>
        </a:defRPr>
      </a:lvl2pPr>
      <a:lvl3pPr marL="0" marR="0" indent="0" algn="l" defTabSz="420879" rtl="0" eaLnBrk="1" latinLnBrk="0" hangingPunct="1">
        <a:lnSpc>
          <a:spcPct val="70000"/>
        </a:lnSpc>
        <a:spcBef>
          <a:spcPts val="0"/>
        </a:spcBef>
        <a:spcAft>
          <a:spcPts val="0"/>
        </a:spcAft>
        <a:buClrTx/>
        <a:buSzTx/>
        <a:buFontTx/>
        <a:buNone/>
        <a:tabLst/>
        <a:defRPr sz="5710" b="0" i="0" u="none" strike="noStrike" cap="none" spc="-114" baseline="0">
          <a:ln>
            <a:noFill/>
          </a:ln>
          <a:solidFill>
            <a:srgbClr val="FFFFFF"/>
          </a:solidFill>
          <a:uFillTx/>
          <a:latin typeface="+mn-lt"/>
          <a:ea typeface="+mn-ea"/>
          <a:cs typeface="+mn-cs"/>
          <a:sym typeface="Segoe UI Semibold"/>
        </a:defRPr>
      </a:lvl3pPr>
      <a:lvl4pPr marL="0" marR="0" indent="0" algn="l" defTabSz="420879" rtl="0" eaLnBrk="1" latinLnBrk="0" hangingPunct="1">
        <a:lnSpc>
          <a:spcPct val="70000"/>
        </a:lnSpc>
        <a:spcBef>
          <a:spcPts val="0"/>
        </a:spcBef>
        <a:spcAft>
          <a:spcPts val="0"/>
        </a:spcAft>
        <a:buClrTx/>
        <a:buSzTx/>
        <a:buFontTx/>
        <a:buNone/>
        <a:tabLst/>
        <a:defRPr sz="5710" b="0" i="0" u="none" strike="noStrike" cap="none" spc="-114" baseline="0">
          <a:ln>
            <a:noFill/>
          </a:ln>
          <a:solidFill>
            <a:srgbClr val="FFFFFF"/>
          </a:solidFill>
          <a:uFillTx/>
          <a:latin typeface="+mn-lt"/>
          <a:ea typeface="+mn-ea"/>
          <a:cs typeface="+mn-cs"/>
          <a:sym typeface="Segoe UI Semibold"/>
        </a:defRPr>
      </a:lvl4pPr>
      <a:lvl5pPr marL="0" marR="0" indent="0" algn="l" defTabSz="420879" rtl="0" eaLnBrk="1" latinLnBrk="0" hangingPunct="1">
        <a:lnSpc>
          <a:spcPct val="70000"/>
        </a:lnSpc>
        <a:spcBef>
          <a:spcPts val="0"/>
        </a:spcBef>
        <a:spcAft>
          <a:spcPts val="0"/>
        </a:spcAft>
        <a:buClrTx/>
        <a:buSzTx/>
        <a:buFontTx/>
        <a:buNone/>
        <a:tabLst/>
        <a:defRPr sz="5710" b="0" i="0" u="none" strike="noStrike" cap="none" spc="-114" baseline="0">
          <a:ln>
            <a:noFill/>
          </a:ln>
          <a:solidFill>
            <a:srgbClr val="FFFFFF"/>
          </a:solidFill>
          <a:uFillTx/>
          <a:latin typeface="+mn-lt"/>
          <a:ea typeface="+mn-ea"/>
          <a:cs typeface="+mn-cs"/>
          <a:sym typeface="Segoe UI Semibold"/>
        </a:defRPr>
      </a:lvl5pPr>
      <a:lvl6pPr marL="0" marR="0" indent="0" algn="l" defTabSz="420879" rtl="0" eaLnBrk="1" latinLnBrk="0" hangingPunct="1">
        <a:lnSpc>
          <a:spcPct val="70000"/>
        </a:lnSpc>
        <a:spcBef>
          <a:spcPts val="0"/>
        </a:spcBef>
        <a:spcAft>
          <a:spcPts val="0"/>
        </a:spcAft>
        <a:buClrTx/>
        <a:buSzTx/>
        <a:buFontTx/>
        <a:buNone/>
        <a:tabLst/>
        <a:defRPr sz="5710" b="0" i="0" u="none" strike="noStrike" cap="none" spc="-114" baseline="0">
          <a:ln>
            <a:noFill/>
          </a:ln>
          <a:solidFill>
            <a:srgbClr val="FFFFFF"/>
          </a:solidFill>
          <a:uFillTx/>
          <a:latin typeface="+mn-lt"/>
          <a:ea typeface="+mn-ea"/>
          <a:cs typeface="+mn-cs"/>
          <a:sym typeface="Segoe UI Semibold"/>
        </a:defRPr>
      </a:lvl6pPr>
      <a:lvl7pPr marL="0" marR="0" indent="0" algn="l" defTabSz="420879" rtl="0" eaLnBrk="1" latinLnBrk="0" hangingPunct="1">
        <a:lnSpc>
          <a:spcPct val="70000"/>
        </a:lnSpc>
        <a:spcBef>
          <a:spcPts val="0"/>
        </a:spcBef>
        <a:spcAft>
          <a:spcPts val="0"/>
        </a:spcAft>
        <a:buClrTx/>
        <a:buSzTx/>
        <a:buFontTx/>
        <a:buNone/>
        <a:tabLst/>
        <a:defRPr sz="5710" b="0" i="0" u="none" strike="noStrike" cap="none" spc="-114" baseline="0">
          <a:ln>
            <a:noFill/>
          </a:ln>
          <a:solidFill>
            <a:srgbClr val="FFFFFF"/>
          </a:solidFill>
          <a:uFillTx/>
          <a:latin typeface="+mn-lt"/>
          <a:ea typeface="+mn-ea"/>
          <a:cs typeface="+mn-cs"/>
          <a:sym typeface="Segoe UI Semibold"/>
        </a:defRPr>
      </a:lvl7pPr>
      <a:lvl8pPr marL="0" marR="0" indent="0" algn="l" defTabSz="420879" rtl="0" eaLnBrk="1" latinLnBrk="0" hangingPunct="1">
        <a:lnSpc>
          <a:spcPct val="70000"/>
        </a:lnSpc>
        <a:spcBef>
          <a:spcPts val="0"/>
        </a:spcBef>
        <a:spcAft>
          <a:spcPts val="0"/>
        </a:spcAft>
        <a:buClrTx/>
        <a:buSzTx/>
        <a:buFontTx/>
        <a:buNone/>
        <a:tabLst/>
        <a:defRPr sz="5710" b="0" i="0" u="none" strike="noStrike" cap="none" spc="-114" baseline="0">
          <a:ln>
            <a:noFill/>
          </a:ln>
          <a:solidFill>
            <a:srgbClr val="FFFFFF"/>
          </a:solidFill>
          <a:uFillTx/>
          <a:latin typeface="+mn-lt"/>
          <a:ea typeface="+mn-ea"/>
          <a:cs typeface="+mn-cs"/>
          <a:sym typeface="Segoe UI Semibold"/>
        </a:defRPr>
      </a:lvl8pPr>
      <a:lvl9pPr marL="0" marR="0" indent="0" algn="l" defTabSz="420879" rtl="0" eaLnBrk="1" latinLnBrk="0" hangingPunct="1">
        <a:lnSpc>
          <a:spcPct val="70000"/>
        </a:lnSpc>
        <a:spcBef>
          <a:spcPts val="0"/>
        </a:spcBef>
        <a:spcAft>
          <a:spcPts val="0"/>
        </a:spcAft>
        <a:buClrTx/>
        <a:buSzTx/>
        <a:buFontTx/>
        <a:buNone/>
        <a:tabLst/>
        <a:defRPr sz="5710" b="0" i="0" u="none" strike="noStrike" cap="none" spc="-114" baseline="0">
          <a:ln>
            <a:noFill/>
          </a:ln>
          <a:solidFill>
            <a:srgbClr val="FFFFFF"/>
          </a:solidFill>
          <a:uFillTx/>
          <a:latin typeface="+mn-lt"/>
          <a:ea typeface="+mn-ea"/>
          <a:cs typeface="+mn-cs"/>
          <a:sym typeface="Segoe UI Semibold"/>
        </a:defRPr>
      </a:lvl9pPr>
    </p:titleStyle>
    <p:bodyStyle>
      <a:lvl1pPr marL="755425" marR="0" indent="-755425" algn="l" defTabSz="420879" rtl="0" eaLnBrk="1" latinLnBrk="0" hangingPunct="1">
        <a:lnSpc>
          <a:spcPct val="70000"/>
        </a:lnSpc>
        <a:spcBef>
          <a:spcPts val="0"/>
        </a:spcBef>
        <a:spcAft>
          <a:spcPts val="0"/>
        </a:spcAft>
        <a:buClrTx/>
        <a:buSzPct val="125000"/>
        <a:buFontTx/>
        <a:buChar char="•"/>
        <a:tabLst/>
        <a:defRPr sz="5710" b="0" i="0" u="none" strike="noStrike" cap="none" spc="-114" baseline="0">
          <a:ln>
            <a:noFill/>
          </a:ln>
          <a:solidFill>
            <a:srgbClr val="FFFFFF"/>
          </a:solidFill>
          <a:uFillTx/>
          <a:latin typeface="+mn-lt"/>
          <a:ea typeface="+mn-ea"/>
          <a:cs typeface="+mn-cs"/>
          <a:sym typeface="Segoe UI Semibold"/>
        </a:defRPr>
      </a:lvl1pPr>
      <a:lvl2pPr marL="1079178" marR="0" indent="-755425" algn="l" defTabSz="420879" rtl="0" eaLnBrk="1" latinLnBrk="0" hangingPunct="1">
        <a:lnSpc>
          <a:spcPct val="70000"/>
        </a:lnSpc>
        <a:spcBef>
          <a:spcPts val="0"/>
        </a:spcBef>
        <a:spcAft>
          <a:spcPts val="0"/>
        </a:spcAft>
        <a:buClrTx/>
        <a:buSzPct val="125000"/>
        <a:buFontTx/>
        <a:buChar char="•"/>
        <a:tabLst/>
        <a:defRPr sz="5710" b="0" i="0" u="none" strike="noStrike" cap="none" spc="-114" baseline="0">
          <a:ln>
            <a:noFill/>
          </a:ln>
          <a:solidFill>
            <a:srgbClr val="FFFFFF"/>
          </a:solidFill>
          <a:uFillTx/>
          <a:latin typeface="+mn-lt"/>
          <a:ea typeface="+mn-ea"/>
          <a:cs typeface="+mn-cs"/>
          <a:sym typeface="Segoe UI Semibold"/>
        </a:defRPr>
      </a:lvl2pPr>
      <a:lvl3pPr marL="1402932" marR="0" indent="-755425" algn="l" defTabSz="420879" rtl="0" eaLnBrk="1" latinLnBrk="0" hangingPunct="1">
        <a:lnSpc>
          <a:spcPct val="70000"/>
        </a:lnSpc>
        <a:spcBef>
          <a:spcPts val="0"/>
        </a:spcBef>
        <a:spcAft>
          <a:spcPts val="0"/>
        </a:spcAft>
        <a:buClrTx/>
        <a:buSzPct val="125000"/>
        <a:buFontTx/>
        <a:buChar char="•"/>
        <a:tabLst/>
        <a:defRPr sz="5710" b="0" i="0" u="none" strike="noStrike" cap="none" spc="-114" baseline="0">
          <a:ln>
            <a:noFill/>
          </a:ln>
          <a:solidFill>
            <a:srgbClr val="FFFFFF"/>
          </a:solidFill>
          <a:uFillTx/>
          <a:latin typeface="+mn-lt"/>
          <a:ea typeface="+mn-ea"/>
          <a:cs typeface="+mn-cs"/>
          <a:sym typeface="Segoe UI Semibold"/>
        </a:defRPr>
      </a:lvl3pPr>
      <a:lvl4pPr marL="1726685" marR="0" indent="-755425" algn="l" defTabSz="420879" rtl="0" eaLnBrk="1" latinLnBrk="0" hangingPunct="1">
        <a:lnSpc>
          <a:spcPct val="70000"/>
        </a:lnSpc>
        <a:spcBef>
          <a:spcPts val="0"/>
        </a:spcBef>
        <a:spcAft>
          <a:spcPts val="0"/>
        </a:spcAft>
        <a:buClrTx/>
        <a:buSzPct val="125000"/>
        <a:buFontTx/>
        <a:buChar char="•"/>
        <a:tabLst/>
        <a:defRPr sz="5710" b="0" i="0" u="none" strike="noStrike" cap="none" spc="-114" baseline="0">
          <a:ln>
            <a:noFill/>
          </a:ln>
          <a:solidFill>
            <a:srgbClr val="FFFFFF"/>
          </a:solidFill>
          <a:uFillTx/>
          <a:latin typeface="+mn-lt"/>
          <a:ea typeface="+mn-ea"/>
          <a:cs typeface="+mn-cs"/>
          <a:sym typeface="Segoe UI Semibold"/>
        </a:defRPr>
      </a:lvl4pPr>
      <a:lvl5pPr marL="2050439" marR="0" indent="-755425" algn="l" defTabSz="420879" rtl="0" eaLnBrk="1" latinLnBrk="0" hangingPunct="1">
        <a:lnSpc>
          <a:spcPct val="70000"/>
        </a:lnSpc>
        <a:spcBef>
          <a:spcPts val="0"/>
        </a:spcBef>
        <a:spcAft>
          <a:spcPts val="0"/>
        </a:spcAft>
        <a:buClrTx/>
        <a:buSzPct val="125000"/>
        <a:buFontTx/>
        <a:buChar char="•"/>
        <a:tabLst/>
        <a:defRPr sz="5710" b="0" i="0" u="none" strike="noStrike" cap="none" spc="-114" baseline="0">
          <a:ln>
            <a:noFill/>
          </a:ln>
          <a:solidFill>
            <a:srgbClr val="FFFFFF"/>
          </a:solidFill>
          <a:uFillTx/>
          <a:latin typeface="+mn-lt"/>
          <a:ea typeface="+mn-ea"/>
          <a:cs typeface="+mn-cs"/>
          <a:sym typeface="Segoe UI Semibold"/>
        </a:defRPr>
      </a:lvl5pPr>
      <a:lvl6pPr marL="2374192" marR="0" indent="-755425" algn="l" defTabSz="420879" rtl="0" eaLnBrk="1" latinLnBrk="0" hangingPunct="1">
        <a:lnSpc>
          <a:spcPct val="70000"/>
        </a:lnSpc>
        <a:spcBef>
          <a:spcPts val="0"/>
        </a:spcBef>
        <a:spcAft>
          <a:spcPts val="0"/>
        </a:spcAft>
        <a:buClrTx/>
        <a:buSzPct val="125000"/>
        <a:buFontTx/>
        <a:buChar char="•"/>
        <a:tabLst/>
        <a:defRPr sz="5710" b="0" i="0" u="none" strike="noStrike" cap="none" spc="-114" baseline="0">
          <a:ln>
            <a:noFill/>
          </a:ln>
          <a:solidFill>
            <a:srgbClr val="FFFFFF"/>
          </a:solidFill>
          <a:uFillTx/>
          <a:latin typeface="+mn-lt"/>
          <a:ea typeface="+mn-ea"/>
          <a:cs typeface="+mn-cs"/>
          <a:sym typeface="Segoe UI Semibold"/>
        </a:defRPr>
      </a:lvl6pPr>
      <a:lvl7pPr marL="2697946" marR="0" indent="-755425" algn="l" defTabSz="420879" rtl="0" eaLnBrk="1" latinLnBrk="0" hangingPunct="1">
        <a:lnSpc>
          <a:spcPct val="70000"/>
        </a:lnSpc>
        <a:spcBef>
          <a:spcPts val="0"/>
        </a:spcBef>
        <a:spcAft>
          <a:spcPts val="0"/>
        </a:spcAft>
        <a:buClrTx/>
        <a:buSzPct val="125000"/>
        <a:buFontTx/>
        <a:buChar char="•"/>
        <a:tabLst/>
        <a:defRPr sz="5710" b="0" i="0" u="none" strike="noStrike" cap="none" spc="-114" baseline="0">
          <a:ln>
            <a:noFill/>
          </a:ln>
          <a:solidFill>
            <a:srgbClr val="FFFFFF"/>
          </a:solidFill>
          <a:uFillTx/>
          <a:latin typeface="+mn-lt"/>
          <a:ea typeface="+mn-ea"/>
          <a:cs typeface="+mn-cs"/>
          <a:sym typeface="Segoe UI Semibold"/>
        </a:defRPr>
      </a:lvl7pPr>
      <a:lvl8pPr marL="3021699" marR="0" indent="-755425" algn="l" defTabSz="420879" rtl="0" eaLnBrk="1" latinLnBrk="0" hangingPunct="1">
        <a:lnSpc>
          <a:spcPct val="70000"/>
        </a:lnSpc>
        <a:spcBef>
          <a:spcPts val="0"/>
        </a:spcBef>
        <a:spcAft>
          <a:spcPts val="0"/>
        </a:spcAft>
        <a:buClrTx/>
        <a:buSzPct val="125000"/>
        <a:buFontTx/>
        <a:buChar char="•"/>
        <a:tabLst/>
        <a:defRPr sz="5710" b="0" i="0" u="none" strike="noStrike" cap="none" spc="-114" baseline="0">
          <a:ln>
            <a:noFill/>
          </a:ln>
          <a:solidFill>
            <a:srgbClr val="FFFFFF"/>
          </a:solidFill>
          <a:uFillTx/>
          <a:latin typeface="+mn-lt"/>
          <a:ea typeface="+mn-ea"/>
          <a:cs typeface="+mn-cs"/>
          <a:sym typeface="Segoe UI Semibold"/>
        </a:defRPr>
      </a:lvl8pPr>
      <a:lvl9pPr marL="3345453" marR="0" indent="-755425" algn="l" defTabSz="420879" rtl="0" eaLnBrk="1" latinLnBrk="0" hangingPunct="1">
        <a:lnSpc>
          <a:spcPct val="70000"/>
        </a:lnSpc>
        <a:spcBef>
          <a:spcPts val="0"/>
        </a:spcBef>
        <a:spcAft>
          <a:spcPts val="0"/>
        </a:spcAft>
        <a:buClrTx/>
        <a:buSzPct val="125000"/>
        <a:buFontTx/>
        <a:buChar char="•"/>
        <a:tabLst/>
        <a:defRPr sz="5710" b="0" i="0" u="none" strike="noStrike" cap="none" spc="-114" baseline="0">
          <a:ln>
            <a:noFill/>
          </a:ln>
          <a:solidFill>
            <a:srgbClr val="FFFFFF"/>
          </a:solidFill>
          <a:uFillTx/>
          <a:latin typeface="+mn-lt"/>
          <a:ea typeface="+mn-ea"/>
          <a:cs typeface="+mn-cs"/>
          <a:sym typeface="Segoe UI Semibold"/>
        </a:defRPr>
      </a:lvl9pPr>
    </p:bodyStyle>
    <p:otherStyle>
      <a:lvl1pPr marL="0" marR="0" indent="0" algn="ctr" defTabSz="420879" eaLnBrk="1" latinLnBrk="0" hangingPunct="1">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Neue Light"/>
        </a:defRPr>
      </a:lvl1pPr>
      <a:lvl2pPr marL="0" marR="0" indent="116551" algn="ctr" defTabSz="420879" eaLnBrk="1" latinLnBrk="0" hangingPunct="1">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Neue Light"/>
        </a:defRPr>
      </a:lvl2pPr>
      <a:lvl3pPr marL="0" marR="0" indent="233102" algn="ctr" defTabSz="420879" eaLnBrk="1" latinLnBrk="0" hangingPunct="1">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Neue Light"/>
        </a:defRPr>
      </a:lvl3pPr>
      <a:lvl4pPr marL="0" marR="0" indent="349653" algn="ctr" defTabSz="420879" eaLnBrk="1" latinLnBrk="0" hangingPunct="1">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Neue Light"/>
        </a:defRPr>
      </a:lvl4pPr>
      <a:lvl5pPr marL="0" marR="0" indent="466205" algn="ctr" defTabSz="420879" eaLnBrk="1" latinLnBrk="0" hangingPunct="1">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Neue Light"/>
        </a:defRPr>
      </a:lvl5pPr>
      <a:lvl6pPr marL="0" marR="0" indent="582757" algn="ctr" defTabSz="420879" eaLnBrk="1" latinLnBrk="0" hangingPunct="1">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Neue Light"/>
        </a:defRPr>
      </a:lvl6pPr>
      <a:lvl7pPr marL="0" marR="0" indent="699308" algn="ctr" defTabSz="420879" eaLnBrk="1" latinLnBrk="0" hangingPunct="1">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Neue Light"/>
        </a:defRPr>
      </a:lvl7pPr>
      <a:lvl8pPr marL="0" marR="0" indent="815859" algn="ctr" defTabSz="420879" eaLnBrk="1" latinLnBrk="0" hangingPunct="1">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Neue Light"/>
        </a:defRPr>
      </a:lvl8pPr>
      <a:lvl9pPr marL="0" marR="0" indent="932410" algn="ctr" defTabSz="420879" eaLnBrk="1" latinLnBrk="0" hangingPunct="1">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guide id="3" pos="7319">
          <p15:clr>
            <a:srgbClr val="F26B43"/>
          </p15:clr>
        </p15:guide>
        <p15:guide id="4" orient="horz" pos="3960">
          <p15:clr>
            <a:srgbClr val="F26B43"/>
          </p15:clr>
        </p15:guide>
        <p15:guide id="5" pos="359">
          <p15:clr>
            <a:srgbClr val="F26B43"/>
          </p15:clr>
        </p15:guide>
        <p15:guide id="6" orient="horz" pos="3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rainingsupport.microsoft.com%2Fen-us%2Ftcmct%2Fforum%2Ftcmct_moc%3Fsort%3DLastReplyDate%26dir%3DDesc%26tab%3DAll%26status%3Dall%26mod%3D%26modAge%3D%26advFil%3D%26postedAfter%3D%26postedBefore%3D%26threadType%3Dall%26isFilterExpanded%3Dfalse%26page%3D1&amp;data=02%7C01%7CChris.TestaONeill%40microsoft.com%7Ccfa9101d3ba74627e08208d6ad549762%7C72f988bf86f141af91ab2d7cd011db47%7C1%7C0%7C636886976186151298&amp;sdata=bDMjl%2F2yf%2B49eop2t28QnpdZ7IeZrvxqPJK3BW%2BTq%2Bs%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8.wmf"/><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2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64.wmf"/><Relationship Id="rId4" Type="http://schemas.openxmlformats.org/officeDocument/2006/relationships/image" Target="../media/image63.wmf"/></Relationships>
</file>

<file path=ppt/slides/_rels/slide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svg"/><Relationship Id="rId3" Type="http://schemas.openxmlformats.org/officeDocument/2006/relationships/image" Target="../media/image66.png"/><Relationship Id="rId21" Type="http://schemas.openxmlformats.org/officeDocument/2006/relationships/image" Target="../media/image83.sv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29.xml"/><Relationship Id="rId16" Type="http://schemas.openxmlformats.org/officeDocument/2006/relationships/image" Target="../media/image79.svg"/><Relationship Id="rId20" Type="http://schemas.openxmlformats.org/officeDocument/2006/relationships/image" Target="../media/image41.png"/><Relationship Id="rId1" Type="http://schemas.openxmlformats.org/officeDocument/2006/relationships/slideLayout" Target="../slideLayouts/slideLayout42.xml"/><Relationship Id="rId6" Type="http://schemas.openxmlformats.org/officeDocument/2006/relationships/image" Target="../media/image69.svg"/><Relationship Id="rId11" Type="http://schemas.openxmlformats.org/officeDocument/2006/relationships/image" Target="../media/image74.sv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5.sv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svg"/><Relationship Id="rId14" Type="http://schemas.openxmlformats.org/officeDocument/2006/relationships/image" Target="../media/image77.emf"/><Relationship Id="rId22"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33.emf"/><Relationship Id="rId5" Type="http://schemas.openxmlformats.org/officeDocument/2006/relationships/image" Target="../media/image32.wmf"/><Relationship Id="rId4" Type="http://schemas.openxmlformats.org/officeDocument/2006/relationships/image" Target="../media/image31.wmf"/></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64.wmf"/><Relationship Id="rId4" Type="http://schemas.openxmlformats.org/officeDocument/2006/relationships/image" Target="../media/image63.wmf"/></Relationships>
</file>

<file path=ppt/slides/_rels/slide31.xml.rels><?xml version="1.0" encoding="UTF-8" standalone="yes"?>
<Relationships xmlns="http://schemas.openxmlformats.org/package/2006/relationships"><Relationship Id="rId3" Type="http://schemas.openxmlformats.org/officeDocument/2006/relationships/hyperlink" Target="https://customers.microsoft.com/"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34.xml"/><Relationship Id="rId7" Type="http://schemas.openxmlformats.org/officeDocument/2006/relationships/image" Target="../media/image89.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notesSlide" Target="../notesSlides/notesSlide35.xml"/><Relationship Id="rId7" Type="http://schemas.openxmlformats.org/officeDocument/2006/relationships/image" Target="../media/image94.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7.xml"/><Relationship Id="rId1" Type="http://schemas.openxmlformats.org/officeDocument/2006/relationships/slideLayout" Target="../slideLayouts/slideLayout103.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45.emf"/><Relationship Id="rId5" Type="http://schemas.openxmlformats.org/officeDocument/2006/relationships/image" Target="../media/image44.wmf"/><Relationship Id="rId4" Type="http://schemas.openxmlformats.org/officeDocument/2006/relationships/image" Target="../media/image32.w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brief for MCT’s</a:t>
            </a:r>
          </a:p>
        </p:txBody>
      </p:sp>
      <p:graphicFrame>
        <p:nvGraphicFramePr>
          <p:cNvPr id="8" name="Table 7"/>
          <p:cNvGraphicFramePr>
            <a:graphicFrameLocks noGrp="1"/>
          </p:cNvGraphicFramePr>
          <p:nvPr>
            <p:extLst>
              <p:ext uri="{D42A27DB-BD31-4B8C-83A1-F6EECF244321}">
                <p14:modId xmlns:p14="http://schemas.microsoft.com/office/powerpoint/2010/main" val="423407167"/>
              </p:ext>
            </p:extLst>
          </p:nvPr>
        </p:nvGraphicFramePr>
        <p:xfrm>
          <a:off x="439738" y="1143476"/>
          <a:ext cx="11571287" cy="5510080"/>
        </p:xfrm>
        <a:graphic>
          <a:graphicData uri="http://schemas.openxmlformats.org/drawingml/2006/table">
            <a:tbl>
              <a:tblPr firstRow="1" firstCol="1" bandRow="1">
                <a:tableStyleId>{5940675A-B579-460E-94D1-54222C63F5DA}</a:tableStyleId>
              </a:tblPr>
              <a:tblGrid>
                <a:gridCol w="2492881">
                  <a:extLst>
                    <a:ext uri="{9D8B030D-6E8A-4147-A177-3AD203B41FA5}">
                      <a16:colId xmlns:a16="http://schemas.microsoft.com/office/drawing/2014/main" val="521994573"/>
                    </a:ext>
                  </a:extLst>
                </a:gridCol>
                <a:gridCol w="9078406">
                  <a:extLst>
                    <a:ext uri="{9D8B030D-6E8A-4147-A177-3AD203B41FA5}">
                      <a16:colId xmlns:a16="http://schemas.microsoft.com/office/drawing/2014/main" val="877741773"/>
                    </a:ext>
                  </a:extLst>
                </a:gridCol>
              </a:tblGrid>
              <a:tr h="0">
                <a:tc>
                  <a:txBody>
                    <a:bodyPr/>
                    <a:lstStyle/>
                    <a:p>
                      <a:pPr marL="0" algn="r" defTabSz="932742" rtl="0" eaLnBrk="1" latinLnBrk="0" hangingPunct="1">
                        <a:lnSpc>
                          <a:spcPct val="100000"/>
                        </a:lnSpc>
                      </a:pPr>
                      <a:r>
                        <a:rPr lang="en-US" sz="1600" kern="1200" dirty="0">
                          <a:solidFill>
                            <a:schemeClr val="bg1"/>
                          </a:solidFill>
                          <a:latin typeface="+mj-lt"/>
                          <a:ea typeface="+mn-ea"/>
                          <a:cs typeface="+mn-cs"/>
                        </a:rPr>
                        <a:t>Title of presentation</a:t>
                      </a:r>
                    </a:p>
                  </a:txBody>
                  <a:tcPr marL="115990" marR="115990" marT="115990" marB="115990" anchor="ctr">
                    <a:lnL w="12700" cap="flat" cmpd="sng" algn="ctr">
                      <a:solidFill>
                        <a:srgbClr val="243A5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43A5E"/>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algn="l" defTabSz="932742" rtl="0" eaLnBrk="1" latinLnBrk="0" hangingPunct="1">
                        <a:lnSpc>
                          <a:spcPct val="100000"/>
                        </a:lnSpc>
                      </a:pPr>
                      <a:r>
                        <a:rPr lang="en-GB" sz="1400" dirty="0"/>
                        <a:t>Explore compute and storage options for data engineering workloads</a:t>
                      </a:r>
                      <a:endParaRPr lang="en-US" sz="1400" kern="1200" dirty="0">
                        <a:solidFill>
                          <a:schemeClr val="tx1"/>
                        </a:solidFill>
                        <a:latin typeface="+mn-lt"/>
                        <a:ea typeface="+mn-ea"/>
                        <a:cs typeface="+mn-cs"/>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6353104"/>
                  </a:ext>
                </a:extLst>
              </a:tr>
              <a:tr h="0">
                <a:tc>
                  <a:txBody>
                    <a:bodyPr/>
                    <a:lstStyle/>
                    <a:p>
                      <a:pPr algn="r">
                        <a:lnSpc>
                          <a:spcPct val="100000"/>
                        </a:lnSpc>
                      </a:pPr>
                      <a:r>
                        <a:rPr lang="en-US" sz="1600" dirty="0">
                          <a:solidFill>
                            <a:schemeClr val="bg1"/>
                          </a:solidFill>
                          <a:latin typeface="+mj-lt"/>
                        </a:rPr>
                        <a:t>Presentation\Lab</a:t>
                      </a:r>
                      <a:r>
                        <a:rPr lang="en-US" sz="1600" baseline="0" dirty="0">
                          <a:solidFill>
                            <a:schemeClr val="bg1"/>
                          </a:solidFill>
                          <a:latin typeface="+mj-lt"/>
                        </a:rPr>
                        <a:t> length</a:t>
                      </a:r>
                      <a:r>
                        <a:rPr lang="en-US" sz="1600" dirty="0">
                          <a:solidFill>
                            <a:schemeClr val="bg1"/>
                          </a:solidFill>
                          <a:latin typeface="+mj-lt"/>
                        </a:rPr>
                        <a:t> </a:t>
                      </a:r>
                      <a:endParaRPr lang="en-US" sz="1600" b="1" dirty="0">
                        <a:solidFill>
                          <a:schemeClr val="bg1"/>
                        </a:solidFill>
                        <a:latin typeface="+mj-lt"/>
                      </a:endParaRPr>
                    </a:p>
                  </a:txBody>
                  <a:tcPr marL="115990" marR="115990" marT="115990" marB="115990" anchor="ctr">
                    <a:lnL w="12700" cap="flat" cmpd="sng" algn="ctr">
                      <a:solidFill>
                        <a:srgbClr val="243A5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algn="l" defTabSz="914363" rtl="0" eaLnBrk="1" latinLnBrk="0" hangingPunct="1">
                        <a:lnSpc>
                          <a:spcPct val="100000"/>
                        </a:lnSpc>
                      </a:pPr>
                      <a:r>
                        <a:rPr lang="en-US" sz="1400" b="0" kern="1200" baseline="0" dirty="0">
                          <a:solidFill>
                            <a:schemeClr val="tx1">
                              <a:lumMod val="85000"/>
                            </a:schemeClr>
                          </a:solidFill>
                          <a:latin typeface="+mn-lt"/>
                          <a:ea typeface="+mn-ea"/>
                          <a:cs typeface="+mn-cs"/>
                        </a:rPr>
                        <a:t>Presentation: 60 - 70 minutes        Lab: 50 – 60 minutes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0">
                <a:tc>
                  <a:txBody>
                    <a:bodyPr/>
                    <a:lstStyle/>
                    <a:p>
                      <a:pPr algn="r">
                        <a:lnSpc>
                          <a:spcPct val="100000"/>
                        </a:lnSpc>
                      </a:pPr>
                      <a:r>
                        <a:rPr lang="en-US" sz="1600" kern="1200" dirty="0">
                          <a:solidFill>
                            <a:schemeClr val="bg1"/>
                          </a:solidFill>
                          <a:latin typeface="+mj-lt"/>
                        </a:rPr>
                        <a:t>Audience</a:t>
                      </a:r>
                      <a:endParaRPr lang="en-US" sz="1600" b="1" kern="1200" dirty="0">
                        <a:solidFill>
                          <a:schemeClr val="bg1"/>
                        </a:solidFill>
                        <a:latin typeface="+mj-lt"/>
                        <a:ea typeface="+mn-ea"/>
                        <a:cs typeface="+mn-cs"/>
                      </a:endParaRPr>
                    </a:p>
                  </a:txBody>
                  <a:tcPr marL="115990" marR="115990" marT="115990" marB="115990" anchor="ctr">
                    <a:lnL w="12700" cap="flat" cmpd="sng" algn="ctr">
                      <a:solidFill>
                        <a:srgbClr val="243A5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algn="l" defTabSz="914363" rtl="0" eaLnBrk="1" latinLnBrk="0" hangingPunct="1">
                        <a:lnSpc>
                          <a:spcPct val="100000"/>
                        </a:lnSpc>
                      </a:pPr>
                      <a:r>
                        <a:rPr lang="en-US" sz="1400" b="0" kern="1200" baseline="0" dirty="0">
                          <a:solidFill>
                            <a:schemeClr val="tx1">
                              <a:lumMod val="85000"/>
                            </a:schemeClr>
                          </a:solidFill>
                          <a:latin typeface="+mn-lt"/>
                          <a:ea typeface="+mn-ea"/>
                          <a:cs typeface="+mn-cs"/>
                        </a:rPr>
                        <a:t>Data Engineers, Data Scientists, Data Professionals, Data Architects, BI Professionals, Developers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0">
                <a:tc>
                  <a:txBody>
                    <a:bodyPr/>
                    <a:lstStyle/>
                    <a:p>
                      <a:pPr algn="r">
                        <a:lnSpc>
                          <a:spcPct val="100000"/>
                        </a:lnSpc>
                      </a:pPr>
                      <a:r>
                        <a:rPr lang="en-US" sz="1600" kern="1200" dirty="0">
                          <a:solidFill>
                            <a:schemeClr val="bg1"/>
                          </a:solidFill>
                          <a:latin typeface="+mj-lt"/>
                        </a:rPr>
                        <a:t>Purpose</a:t>
                      </a:r>
                      <a:endParaRPr lang="en-US" sz="1600" b="1" kern="1200" dirty="0">
                        <a:solidFill>
                          <a:schemeClr val="bg1"/>
                        </a:solidFill>
                        <a:latin typeface="+mj-lt"/>
                        <a:ea typeface="+mn-ea"/>
                        <a:cs typeface="+mn-cs"/>
                      </a:endParaRPr>
                    </a:p>
                  </a:txBody>
                  <a:tcPr marL="115990" marR="115990" marT="115990" marB="115990" anchor="ctr">
                    <a:lnL w="12700" cap="flat" cmpd="sng" algn="ctr">
                      <a:solidFill>
                        <a:srgbClr val="243A5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sz="1400" kern="1200" dirty="0">
                          <a:solidFill>
                            <a:schemeClr val="tx1">
                              <a:lumMod val="85000"/>
                            </a:schemeClr>
                          </a:solidFill>
                          <a:latin typeface="+mn-lt"/>
                          <a:ea typeface="+mn-ea"/>
                          <a:cs typeface="Segoe UI" pitchFamily="34" charset="0"/>
                        </a:rPr>
                        <a:t>Introduce core compute technologies used for data engineering in Azure</a:t>
                      </a:r>
                    </a:p>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sz="1400" kern="1200" dirty="0">
                          <a:solidFill>
                            <a:schemeClr val="tx1">
                              <a:lumMod val="85000"/>
                            </a:schemeClr>
                          </a:solidFill>
                          <a:latin typeface="+mn-lt"/>
                          <a:ea typeface="+mn-ea"/>
                          <a:cs typeface="Segoe UI" pitchFamily="34" charset="0"/>
                        </a:rPr>
                        <a:t>Understand the role that a data lake plays in providing a storage layer</a:t>
                      </a:r>
                    </a:p>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sz="1400" kern="1200" dirty="0">
                          <a:solidFill>
                            <a:schemeClr val="tx1">
                              <a:lumMod val="85000"/>
                            </a:schemeClr>
                          </a:solidFill>
                          <a:latin typeface="+mn-lt"/>
                          <a:ea typeface="+mn-ea"/>
                          <a:cs typeface="Segoe UI" pitchFamily="34" charset="0"/>
                        </a:rPr>
                        <a:t>How to organize your data in a data lake to optimize for exploration, streaming and batch workloads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304630">
                <a:tc>
                  <a:txBody>
                    <a:bodyPr/>
                    <a:lstStyle/>
                    <a:p>
                      <a:pPr marL="0" marR="0" indent="0" algn="r" defTabSz="816188"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mj-lt"/>
                          <a:cs typeface="Segoe UI" pitchFamily="34" charset="0"/>
                        </a:rPr>
                        <a:t>(think)</a:t>
                      </a:r>
                      <a:br>
                        <a:rPr lang="en-US" sz="1600" dirty="0">
                          <a:solidFill>
                            <a:schemeClr val="bg1"/>
                          </a:solidFill>
                          <a:latin typeface="+mj-lt"/>
                          <a:cs typeface="Segoe UI" pitchFamily="34" charset="0"/>
                        </a:rPr>
                      </a:br>
                      <a:r>
                        <a:rPr lang="en-US" sz="1600" dirty="0">
                          <a:solidFill>
                            <a:schemeClr val="bg1"/>
                          </a:solidFill>
                          <a:latin typeface="+mj-lt"/>
                          <a:cs typeface="Segoe UI" pitchFamily="34" charset="0"/>
                        </a:rPr>
                        <a:t>Student key takeaways</a:t>
                      </a:r>
                    </a:p>
                  </a:txBody>
                  <a:tcPr marL="115990" marR="115990" marT="115990" marB="11599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sz="1400" kern="1200" dirty="0">
                          <a:solidFill>
                            <a:schemeClr val="tx1">
                              <a:lumMod val="85000"/>
                            </a:schemeClr>
                          </a:solidFill>
                          <a:latin typeface="+mn-lt"/>
                          <a:ea typeface="+mn-ea"/>
                          <a:cs typeface="Segoe UI" pitchFamily="34" charset="0"/>
                        </a:rPr>
                        <a:t>The student should understand the compute options for data engineers in Azure</a:t>
                      </a:r>
                    </a:p>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sz="1400" kern="1200" dirty="0">
                          <a:solidFill>
                            <a:schemeClr val="tx1">
                              <a:lumMod val="85000"/>
                            </a:schemeClr>
                          </a:solidFill>
                          <a:latin typeface="+mn-lt"/>
                          <a:ea typeface="+mn-ea"/>
                          <a:cs typeface="Segoe UI" pitchFamily="34" charset="0"/>
                        </a:rPr>
                        <a:t>The student should understand the role of a data lake plays in data engineering</a:t>
                      </a:r>
                    </a:p>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sz="1400" kern="1200" dirty="0">
                          <a:solidFill>
                            <a:schemeClr val="tx1">
                              <a:lumMod val="85000"/>
                            </a:schemeClr>
                          </a:solidFill>
                          <a:latin typeface="+mn-lt"/>
                          <a:ea typeface="+mn-ea"/>
                          <a:cs typeface="Segoe UI" pitchFamily="34" charset="0"/>
                        </a:rPr>
                        <a:t>The student should be aware that this module is a broad introduction. They will not necessarily understand all of the content at this stage and topics are covered in more depth in later modules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294197">
                <a:tc>
                  <a:txBody>
                    <a:bodyPr/>
                    <a:lstStyle/>
                    <a:p>
                      <a:pPr marL="0" marR="0" indent="0" algn="r" defTabSz="816188"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mj-lt"/>
                          <a:cs typeface="Segoe UI" pitchFamily="34" charset="0"/>
                        </a:rPr>
                        <a:t>(feel)</a:t>
                      </a:r>
                      <a:br>
                        <a:rPr lang="en-US" sz="1600" dirty="0">
                          <a:solidFill>
                            <a:schemeClr val="bg1"/>
                          </a:solidFill>
                          <a:latin typeface="+mj-lt"/>
                          <a:cs typeface="Segoe UI" pitchFamily="34" charset="0"/>
                        </a:rPr>
                      </a:br>
                      <a:r>
                        <a:rPr lang="en-US" sz="1600" dirty="0">
                          <a:solidFill>
                            <a:schemeClr val="bg1"/>
                          </a:solidFill>
                          <a:latin typeface="+mj-lt"/>
                          <a:cs typeface="Segoe UI" pitchFamily="34" charset="0"/>
                        </a:rPr>
                        <a:t>Student desired</a:t>
                      </a:r>
                      <a:r>
                        <a:rPr lang="en-US" sz="1600" baseline="0" dirty="0">
                          <a:solidFill>
                            <a:schemeClr val="bg1"/>
                          </a:solidFill>
                          <a:latin typeface="+mj-lt"/>
                          <a:cs typeface="Segoe UI" pitchFamily="34" charset="0"/>
                        </a:rPr>
                        <a:t> </a:t>
                      </a:r>
                      <a:r>
                        <a:rPr lang="en-US" sz="1600" dirty="0">
                          <a:solidFill>
                            <a:schemeClr val="bg1"/>
                          </a:solidFill>
                          <a:latin typeface="+mj-lt"/>
                          <a:cs typeface="Segoe UI" pitchFamily="34" charset="0"/>
                        </a:rPr>
                        <a:t>mindset</a:t>
                      </a:r>
                    </a:p>
                  </a:txBody>
                  <a:tcPr marL="115990" marR="115990" marT="115990" marB="11599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altLang="ja-JP" sz="1400" kern="1200" dirty="0">
                          <a:solidFill>
                            <a:schemeClr val="tx1">
                              <a:lumMod val="85000"/>
                            </a:schemeClr>
                          </a:solidFill>
                          <a:latin typeface="+mn-lt"/>
                          <a:ea typeface="+mn-ea"/>
                          <a:cs typeface="Segoe UI" pitchFamily="34" charset="0"/>
                        </a:rPr>
                        <a:t>The student may feel that organizing a data lake is not an important task</a:t>
                      </a:r>
                    </a:p>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altLang="ja-JP" sz="1400" kern="1200" dirty="0">
                          <a:solidFill>
                            <a:schemeClr val="tx1">
                              <a:lumMod val="85000"/>
                            </a:schemeClr>
                          </a:solidFill>
                          <a:latin typeface="+mn-lt"/>
                          <a:ea typeface="+mn-ea"/>
                          <a:cs typeface="Segoe UI" pitchFamily="34" charset="0"/>
                        </a:rPr>
                        <a:t>The student may feel confusion about the different Spark options that are available and which one to use</a:t>
                      </a:r>
                    </a:p>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altLang="ja-JP" sz="1400" kern="1200" dirty="0">
                          <a:solidFill>
                            <a:schemeClr val="tx1">
                              <a:lumMod val="85000"/>
                            </a:schemeClr>
                          </a:solidFill>
                          <a:latin typeface="+mn-lt"/>
                          <a:ea typeface="+mn-ea"/>
                          <a:cs typeface="Segoe UI" pitchFamily="34" charset="0"/>
                        </a:rPr>
                        <a:t>The student may feel they are not familiar with Python and may need help understanding the code in the lab</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0">
                <a:tc>
                  <a:txBody>
                    <a:bodyPr/>
                    <a:lstStyle/>
                    <a:p>
                      <a:pPr marL="0" marR="0" indent="0" algn="r" defTabSz="816188"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mj-lt"/>
                          <a:cs typeface="Segoe UI" pitchFamily="34" charset="0"/>
                        </a:rPr>
                        <a:t>(do)</a:t>
                      </a:r>
                      <a:br>
                        <a:rPr lang="en-US" sz="1600" dirty="0">
                          <a:solidFill>
                            <a:schemeClr val="bg1"/>
                          </a:solidFill>
                          <a:latin typeface="+mj-lt"/>
                          <a:cs typeface="Segoe UI" pitchFamily="34" charset="0"/>
                        </a:rPr>
                      </a:br>
                      <a:r>
                        <a:rPr lang="en-US" sz="1600" dirty="0">
                          <a:solidFill>
                            <a:schemeClr val="bg1"/>
                          </a:solidFill>
                          <a:latin typeface="+mj-lt"/>
                          <a:cs typeface="Segoe UI" pitchFamily="34" charset="0"/>
                        </a:rPr>
                        <a:t>Student outcomes</a:t>
                      </a:r>
                    </a:p>
                  </a:txBody>
                  <a:tcPr marL="115990" marR="115990" marT="115990" marB="115990"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sz="1400" kern="1200" dirty="0">
                          <a:solidFill>
                            <a:schemeClr val="tx1">
                              <a:lumMod val="85000"/>
                            </a:schemeClr>
                          </a:solidFill>
                          <a:latin typeface="+mn-lt"/>
                          <a:ea typeface="+mn-ea"/>
                          <a:cs typeface="Segoe UI" pitchFamily="34" charset="0"/>
                        </a:rPr>
                        <a:t>The student should be able to articulate a one sentence description of each data platform technology</a:t>
                      </a:r>
                    </a:p>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sz="1400" kern="1200" dirty="0">
                          <a:solidFill>
                            <a:schemeClr val="tx1">
                              <a:lumMod val="85000"/>
                            </a:schemeClr>
                          </a:solidFill>
                          <a:latin typeface="+mn-lt"/>
                          <a:ea typeface="+mn-ea"/>
                          <a:cs typeface="Segoe UI" pitchFamily="34" charset="0"/>
                        </a:rPr>
                        <a:t>The student should be able to difference between bronze, silver and gold data lake architectures</a:t>
                      </a:r>
                    </a:p>
                    <a:p>
                      <a:pPr marL="241300" marR="0" lvl="0" indent="-241300" algn="l" defTabSz="913184" rtl="0" eaLnBrk="0" fontAlgn="base" latinLnBrk="0" hangingPunct="0">
                        <a:lnSpc>
                          <a:spcPct val="100000"/>
                        </a:lnSpc>
                        <a:spcBef>
                          <a:spcPts val="100"/>
                        </a:spcBef>
                        <a:spcAft>
                          <a:spcPct val="0"/>
                        </a:spcAft>
                        <a:buClrTx/>
                        <a:buSzPct val="100000"/>
                        <a:buFont typeface="+mj-lt"/>
                        <a:buAutoNum type="arabicParenR"/>
                        <a:tabLst/>
                        <a:defRPr/>
                      </a:pPr>
                      <a:r>
                        <a:rPr lang="en-US" sz="1400" kern="1200" dirty="0">
                          <a:solidFill>
                            <a:schemeClr val="tx1">
                              <a:lumMod val="85000"/>
                            </a:schemeClr>
                          </a:solidFill>
                          <a:latin typeface="+mn-lt"/>
                          <a:ea typeface="+mn-ea"/>
                          <a:cs typeface="Segoe UI" pitchFamily="34" charset="0"/>
                        </a:rPr>
                        <a:t>The students should be able to understand the spark code in the lab and what it is doing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0">
                <a:tc>
                  <a:txBody>
                    <a:bodyPr/>
                    <a:lstStyle/>
                    <a:p>
                      <a:pPr algn="r">
                        <a:lnSpc>
                          <a:spcPct val="100000"/>
                        </a:lnSpc>
                      </a:pPr>
                      <a:r>
                        <a:rPr lang="en-US" sz="1600" b="0" kern="1200" dirty="0">
                          <a:solidFill>
                            <a:schemeClr val="bg1"/>
                          </a:solidFill>
                          <a:latin typeface="+mj-lt"/>
                          <a:ea typeface="+mn-ea"/>
                          <a:cs typeface="+mn-cs"/>
                        </a:rPr>
                        <a:t>More information</a:t>
                      </a:r>
                    </a:p>
                  </a:txBody>
                  <a:tcPr marL="115990" marR="115990" marT="115990" marB="115990" anchor="ctr">
                    <a:lnL w="12700" cap="flat" cmpd="sng" algn="ctr">
                      <a:solidFill>
                        <a:srgbClr val="243A5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rgbClr val="243A5E"/>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400" baseline="0" dirty="0">
                          <a:solidFill>
                            <a:schemeClr val="tx1">
                              <a:lumMod val="85000"/>
                            </a:schemeClr>
                          </a:solidFill>
                        </a:rPr>
                        <a:t>For MCT course feedback, visit </a:t>
                      </a:r>
                      <a:r>
                        <a:rPr lang="en-US" sz="1400" b="0" kern="1200" dirty="0">
                          <a:solidFill>
                            <a:schemeClr val="tx1"/>
                          </a:solidFill>
                          <a:effectLst/>
                          <a:latin typeface="+mn-lt"/>
                          <a:ea typeface="+mn-ea"/>
                          <a:cs typeface="+mn-cs"/>
                        </a:rPr>
                        <a:t>the</a:t>
                      </a:r>
                      <a:r>
                        <a:rPr lang="en-US" sz="1400" kern="1200" dirty="0">
                          <a:solidFill>
                            <a:schemeClr val="tx1"/>
                          </a:solidFill>
                          <a:effectLst/>
                          <a:latin typeface="+mn-lt"/>
                          <a:ea typeface="+mn-ea"/>
                          <a:cs typeface="+mn-cs"/>
                        </a:rPr>
                        <a:t> </a:t>
                      </a:r>
                      <a:r>
                        <a:rPr lang="en-US" sz="1400" u="sng" kern="1200" dirty="0">
                          <a:solidFill>
                            <a:schemeClr val="tx1"/>
                          </a:solidFill>
                          <a:effectLst/>
                          <a:latin typeface="+mn-lt"/>
                          <a:ea typeface="+mn-ea"/>
                          <a:cs typeface="+mn-cs"/>
                          <a:hlinkClick r:id="rId3"/>
                        </a:rPr>
                        <a:t>Microsoft Official Courseware forum</a:t>
                      </a:r>
                      <a:endParaRPr lang="en-US" sz="1400" dirty="0">
                        <a:solidFill>
                          <a:schemeClr val="tx1">
                            <a:lumMod val="85000"/>
                          </a:schemeClr>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is Apache Spark</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427038" y="1430337"/>
            <a:ext cx="7642225" cy="4957763"/>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Apache Spark emerged to provide a parallel processing framework that supports in-memory processing to boost the performance of big-data analytical applications on massive volumes of data</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558801" y="2768600"/>
            <a:ext cx="2384927" cy="34925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Segoe UI Semibold"/>
                <a:ea typeface="+mn-ea"/>
                <a:cs typeface="+mn-cs"/>
              </a:rPr>
              <a:t>Interactive Data Analysis:</a:t>
            </a:r>
            <a:endParaRPr kumimoji="0" lang="en-US" sz="20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endParaRPr>
          </a:p>
          <a:p>
            <a:pPr marL="0" marR="0" lvl="0" indent="0" algn="l" defTabSz="932472" rtl="0" eaLnBrk="1" fontAlgn="base" latinLnBrk="0" hangingPunct="1">
              <a:lnSpc>
                <a:spcPct val="100000"/>
              </a:lnSpc>
              <a:spcBef>
                <a:spcPts val="30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Used by business analysts or data engineers to analyze and prepare data</a:t>
            </a:r>
          </a:p>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 name="Rectangle 4">
            <a:extLst>
              <a:ext uri="{FF2B5EF4-FFF2-40B4-BE49-F238E27FC236}">
                <a16:creationId xmlns:a16="http://schemas.microsoft.com/office/drawing/2014/main" id="{98E14F21-652C-4A66-85A8-D7EFC080B289}"/>
              </a:ext>
            </a:extLst>
          </p:cNvPr>
          <p:cNvSpPr/>
          <p:nvPr/>
        </p:nvSpPr>
        <p:spPr bwMode="auto">
          <a:xfrm>
            <a:off x="3056957" y="2768600"/>
            <a:ext cx="2384927" cy="34925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mn-cs"/>
              </a:rPr>
              <a:t>Streaming Analytics:</a:t>
            </a:r>
          </a:p>
          <a:p>
            <a:pPr marL="0" marR="0" lvl="0" indent="0" algn="l" defTabSz="932472" rtl="0" eaLnBrk="1" fontAlgn="base" latinLnBrk="0" hangingPunct="1">
              <a:lnSpc>
                <a:spcPct val="100000"/>
              </a:lnSpc>
              <a:spcBef>
                <a:spcPts val="30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Ingest data from technologies such</a:t>
            </a:r>
            <a:br>
              <a:rPr kumimoji="0" lang="en-US" sz="18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br>
            <a:r>
              <a:rPr kumimoji="0" lang="en-US" sz="18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as Kafka and Flume to ingest data in real-time</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5555113" y="2768600"/>
            <a:ext cx="2384927" cy="34925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Segoe UI Semibold"/>
                <a:ea typeface="+mn-ea"/>
                <a:cs typeface="+mn-cs"/>
              </a:rPr>
              <a:t>Machine Learning:</a:t>
            </a:r>
            <a:endParaRPr kumimoji="0" lang="en-US" sz="2000" b="1"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l" defTabSz="932472" rtl="0" eaLnBrk="1" fontAlgn="base" latinLnBrk="0" hangingPunct="1">
              <a:lnSpc>
                <a:spcPct val="100000"/>
              </a:lnSpc>
              <a:spcBef>
                <a:spcPts val="30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Contains a number of libraries that enables a Data Scientist to perform Machine Learning</a:t>
            </a:r>
          </a:p>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 name="TextBox 12">
            <a:extLst>
              <a:ext uri="{FF2B5EF4-FFF2-40B4-BE49-F238E27FC236}">
                <a16:creationId xmlns:a16="http://schemas.microsoft.com/office/drawing/2014/main" id="{278F61B9-7D5D-4463-91F3-FAF0846E52D7}"/>
              </a:ext>
            </a:extLst>
          </p:cNvPr>
          <p:cNvSpPr txBox="1"/>
          <p:nvPr/>
        </p:nvSpPr>
        <p:spPr>
          <a:xfrm>
            <a:off x="8204201" y="1430337"/>
            <a:ext cx="3805238" cy="2189163"/>
          </a:xfrm>
          <a:prstGeom prst="rect">
            <a:avLst/>
          </a:prstGeom>
          <a:noFill/>
          <a:ln w="19050">
            <a:solidFill>
              <a:schemeClr val="tx2"/>
            </a:solidFill>
          </a:ln>
        </p:spPr>
        <p:txBody>
          <a:bodyPr wrap="square" lIns="137160" tIns="91440" rIns="137160" bIns="91440" rtlCol="0">
            <a:noAutofit/>
          </a:bodyPr>
          <a:lstStyle/>
          <a:p>
            <a:pPr marL="0" marR="0" lvl="0" indent="0" algn="l" defTabSz="444500" rtl="0" eaLnBrk="1" fontAlgn="auto" latinLnBrk="0" hangingPunct="1">
              <a:lnSpc>
                <a:spcPct val="100000"/>
              </a:lnSpc>
              <a:spcBef>
                <a:spcPct val="0"/>
              </a:spcBef>
              <a:spcAft>
                <a:spcPts val="2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Why use Azure Databricks?</a:t>
            </a:r>
          </a:p>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Databricks is a wrapper around Apache Spark that simplifies the provisioning and configuration of a Spark cluster in a GUI interface</a:t>
            </a:r>
          </a:p>
        </p:txBody>
      </p:sp>
      <p:sp>
        <p:nvSpPr>
          <p:cNvPr id="17" name="TextBox 16">
            <a:extLst>
              <a:ext uri="{FF2B5EF4-FFF2-40B4-BE49-F238E27FC236}">
                <a16:creationId xmlns:a16="http://schemas.microsoft.com/office/drawing/2014/main" id="{0B71F8F3-9A43-423C-BBB2-8AD28957ACB5}"/>
              </a:ext>
            </a:extLst>
          </p:cNvPr>
          <p:cNvSpPr txBox="1"/>
          <p:nvPr/>
        </p:nvSpPr>
        <p:spPr>
          <a:xfrm>
            <a:off x="8204201" y="3745676"/>
            <a:ext cx="3805237" cy="2642424"/>
          </a:xfrm>
          <a:prstGeom prst="rect">
            <a:avLst/>
          </a:prstGeom>
          <a:noFill/>
          <a:ln w="19050">
            <a:solidFill>
              <a:schemeClr val="tx2"/>
            </a:solidFill>
          </a:ln>
        </p:spPr>
        <p:txBody>
          <a:bodyPr wrap="square" lIns="137160" tIns="91440" rIns="137160" bIns="91440" rtlCol="0">
            <a:noAutofit/>
          </a:bodyPr>
          <a:lstStyle/>
          <a:p>
            <a:pPr marL="0" marR="0" lvl="0" indent="0" algn="l" defTabSz="444500" rtl="0" eaLnBrk="1" fontAlgn="auto" latinLnBrk="0" hangingPunct="1">
              <a:lnSpc>
                <a:spcPct val="100000"/>
              </a:lnSpc>
              <a:spcBef>
                <a:spcPct val="0"/>
              </a:spcBef>
              <a:spcAft>
                <a:spcPts val="2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Azure Databricks components:</a:t>
            </a:r>
          </a:p>
          <a:p>
            <a:pPr marL="0" marR="0" lvl="0" indent="0" algn="l" defTabSz="444500" rtl="0" eaLnBrk="1" fontAlgn="auto" latinLnBrk="0" hangingPunct="1">
              <a:lnSpc>
                <a:spcPct val="100000"/>
              </a:lnSpc>
              <a:spcBef>
                <a:spcPts val="2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Spark SQL and DataFrames</a:t>
            </a:r>
          </a:p>
          <a:p>
            <a:pPr marL="0" marR="0" lvl="0" indent="0" algn="l" defTabSz="444500" rtl="0" eaLnBrk="1" fontAlgn="auto" latinLnBrk="0" hangingPunct="1">
              <a:lnSpc>
                <a:spcPct val="100000"/>
              </a:lnSpc>
              <a:spcBef>
                <a:spcPts val="2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Streaming</a:t>
            </a:r>
          </a:p>
          <a:p>
            <a:pPr marL="0" marR="0" lvl="0" indent="0" algn="l" defTabSz="444500" rtl="0" eaLnBrk="1" fontAlgn="auto" latinLnBrk="0" hangingPunct="1">
              <a:lnSpc>
                <a:spcPct val="100000"/>
              </a:lnSpc>
              <a:spcBef>
                <a:spcPts val="2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Mlib</a:t>
            </a:r>
          </a:p>
          <a:p>
            <a:pPr marL="0" marR="0" lvl="0" indent="0" algn="l" defTabSz="444500" rtl="0" eaLnBrk="1" fontAlgn="auto" latinLnBrk="0" hangingPunct="1">
              <a:lnSpc>
                <a:spcPct val="100000"/>
              </a:lnSpc>
              <a:spcBef>
                <a:spcPts val="2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GraphX</a:t>
            </a:r>
          </a:p>
          <a:p>
            <a:pPr marL="0" marR="0" lvl="0" indent="0" algn="l" defTabSz="444500" rtl="0" eaLnBrk="1" fontAlgn="auto" latinLnBrk="0" hangingPunct="1">
              <a:lnSpc>
                <a:spcPct val="100000"/>
              </a:lnSpc>
              <a:spcBef>
                <a:spcPts val="2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Spark Core API</a:t>
            </a:r>
          </a:p>
        </p:txBody>
      </p:sp>
    </p:spTree>
    <p:extLst>
      <p:ext uri="{BB962C8B-B14F-4D97-AF65-F5344CB8AC3E}">
        <p14:creationId xmlns:p14="http://schemas.microsoft.com/office/powerpoint/2010/main" val="29380703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CE44D7-DF3C-4D36-A2C1-489E62CEDF17}"/>
              </a:ext>
            </a:extLst>
          </p:cNvPr>
          <p:cNvSpPr>
            <a:spLocks noGrp="1"/>
          </p:cNvSpPr>
          <p:nvPr>
            <p:ph type="title"/>
          </p:nvPr>
        </p:nvSpPr>
        <p:spPr/>
        <p:txBody>
          <a:bodyPr/>
          <a:lstStyle/>
          <a:p>
            <a:r>
              <a:rPr lang="en-US" dirty="0"/>
              <a:t>Enterprise security</a:t>
            </a:r>
          </a:p>
        </p:txBody>
      </p:sp>
      <p:grpSp>
        <p:nvGrpSpPr>
          <p:cNvPr id="2" name="Group 1" descr="A list that summarizes the three areas of Azure Enterprise Security.&#10;1. Azure Active Directory&#10;2. Role Based Access Control&#10;3. Enterprise Service Level Agreements">
            <a:extLst>
              <a:ext uri="{FF2B5EF4-FFF2-40B4-BE49-F238E27FC236}">
                <a16:creationId xmlns:a16="http://schemas.microsoft.com/office/drawing/2014/main" id="{C093DE05-A334-457A-BE6F-F35C97837704}"/>
              </a:ext>
            </a:extLst>
          </p:cNvPr>
          <p:cNvGrpSpPr/>
          <p:nvPr/>
        </p:nvGrpSpPr>
        <p:grpSpPr>
          <a:xfrm>
            <a:off x="427038" y="1320800"/>
            <a:ext cx="5353055" cy="5040945"/>
            <a:chOff x="427038" y="1320800"/>
            <a:chExt cx="5353055" cy="5040945"/>
          </a:xfrm>
        </p:grpSpPr>
        <p:sp>
          <p:nvSpPr>
            <p:cNvPr id="31" name="Oval 30">
              <a:extLst>
                <a:ext uri="{FF2B5EF4-FFF2-40B4-BE49-F238E27FC236}">
                  <a16:creationId xmlns:a16="http://schemas.microsoft.com/office/drawing/2014/main" id="{B8BA1270-AB2B-4080-AFFA-F17CCEDB81C3}"/>
                </a:ext>
                <a:ext uri="{C183D7F6-B498-43B3-948B-1728B52AA6E4}">
                  <adec:decorative xmlns:adec="http://schemas.microsoft.com/office/drawing/2017/decorative" val="1"/>
                </a:ext>
              </a:extLst>
            </p:cNvPr>
            <p:cNvSpPr/>
            <p:nvPr/>
          </p:nvSpPr>
          <p:spPr>
            <a:xfrm>
              <a:off x="1054519" y="2278690"/>
              <a:ext cx="4083054" cy="4083055"/>
            </a:xfrm>
            <a:prstGeom prst="ellips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D82A2E94-7505-435A-8026-D9E175F51839}"/>
                </a:ext>
              </a:extLst>
            </p:cNvPr>
            <p:cNvSpPr/>
            <p:nvPr/>
          </p:nvSpPr>
          <p:spPr>
            <a:xfrm>
              <a:off x="2195743" y="1320800"/>
              <a:ext cx="1815643" cy="1815643"/>
            </a:xfrm>
            <a:custGeom>
              <a:avLst/>
              <a:gdLst>
                <a:gd name="connsiteX0" fmla="*/ 0 w 1465091"/>
                <a:gd name="connsiteY0" fmla="*/ 732546 h 1465091"/>
                <a:gd name="connsiteX1" fmla="*/ 732546 w 1465091"/>
                <a:gd name="connsiteY1" fmla="*/ 0 h 1465091"/>
                <a:gd name="connsiteX2" fmla="*/ 1465092 w 1465091"/>
                <a:gd name="connsiteY2" fmla="*/ 732546 h 1465091"/>
                <a:gd name="connsiteX3" fmla="*/ 732546 w 1465091"/>
                <a:gd name="connsiteY3" fmla="*/ 1465092 h 1465091"/>
                <a:gd name="connsiteX4" fmla="*/ 0 w 1465091"/>
                <a:gd name="connsiteY4" fmla="*/ 732546 h 14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091" h="1465091">
                  <a:moveTo>
                    <a:pt x="0" y="732546"/>
                  </a:moveTo>
                  <a:cubicBezTo>
                    <a:pt x="0" y="327972"/>
                    <a:pt x="327972" y="0"/>
                    <a:pt x="732546" y="0"/>
                  </a:cubicBezTo>
                  <a:cubicBezTo>
                    <a:pt x="1137120" y="0"/>
                    <a:pt x="1465092" y="327972"/>
                    <a:pt x="1465092" y="732546"/>
                  </a:cubicBezTo>
                  <a:cubicBezTo>
                    <a:pt x="1465092" y="1137120"/>
                    <a:pt x="1137120" y="1465092"/>
                    <a:pt x="732546" y="1465092"/>
                  </a:cubicBezTo>
                  <a:cubicBezTo>
                    <a:pt x="327972" y="1465092"/>
                    <a:pt x="0" y="1137120"/>
                    <a:pt x="0" y="732546"/>
                  </a:cubicBezTo>
                  <a:close/>
                </a:path>
              </a:pathLst>
            </a:custGeom>
            <a:solidFill>
              <a:srgbClr val="243A5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 Active Directory</a:t>
              </a:r>
            </a:p>
          </p:txBody>
        </p:sp>
        <p:sp>
          <p:nvSpPr>
            <p:cNvPr id="28" name="Freeform: Shape 27">
              <a:extLst>
                <a:ext uri="{FF2B5EF4-FFF2-40B4-BE49-F238E27FC236}">
                  <a16:creationId xmlns:a16="http://schemas.microsoft.com/office/drawing/2014/main" id="{ACDE2D85-C477-48C5-B1DB-800FA4221C4A}"/>
                </a:ext>
              </a:extLst>
            </p:cNvPr>
            <p:cNvSpPr/>
            <p:nvPr/>
          </p:nvSpPr>
          <p:spPr>
            <a:xfrm>
              <a:off x="3964450" y="4384289"/>
              <a:ext cx="1815643" cy="1815643"/>
            </a:xfrm>
            <a:custGeom>
              <a:avLst/>
              <a:gdLst>
                <a:gd name="connsiteX0" fmla="*/ 0 w 1465091"/>
                <a:gd name="connsiteY0" fmla="*/ 732546 h 1465091"/>
                <a:gd name="connsiteX1" fmla="*/ 732546 w 1465091"/>
                <a:gd name="connsiteY1" fmla="*/ 0 h 1465091"/>
                <a:gd name="connsiteX2" fmla="*/ 1465092 w 1465091"/>
                <a:gd name="connsiteY2" fmla="*/ 732546 h 1465091"/>
                <a:gd name="connsiteX3" fmla="*/ 732546 w 1465091"/>
                <a:gd name="connsiteY3" fmla="*/ 1465092 h 1465091"/>
                <a:gd name="connsiteX4" fmla="*/ 0 w 1465091"/>
                <a:gd name="connsiteY4" fmla="*/ 732546 h 14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091" h="1465091">
                  <a:moveTo>
                    <a:pt x="0" y="732546"/>
                  </a:moveTo>
                  <a:cubicBezTo>
                    <a:pt x="0" y="327972"/>
                    <a:pt x="327972" y="0"/>
                    <a:pt x="732546" y="0"/>
                  </a:cubicBezTo>
                  <a:cubicBezTo>
                    <a:pt x="1137120" y="0"/>
                    <a:pt x="1465092" y="327972"/>
                    <a:pt x="1465092" y="732546"/>
                  </a:cubicBezTo>
                  <a:cubicBezTo>
                    <a:pt x="1465092" y="1137120"/>
                    <a:pt x="1137120" y="1465092"/>
                    <a:pt x="732546" y="1465092"/>
                  </a:cubicBezTo>
                  <a:cubicBezTo>
                    <a:pt x="327972" y="1465092"/>
                    <a:pt x="0" y="1137120"/>
                    <a:pt x="0" y="732546"/>
                  </a:cubicBezTo>
                  <a:close/>
                </a:path>
              </a:pathLst>
            </a:custGeom>
            <a:solidFill>
              <a:srgbClr val="243A5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Enterprise service level </a:t>
              </a:r>
              <a:b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b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agreements</a:t>
              </a:r>
            </a:p>
          </p:txBody>
        </p:sp>
        <p:sp>
          <p:nvSpPr>
            <p:cNvPr id="29" name="Freeform: Shape 28">
              <a:extLst>
                <a:ext uri="{FF2B5EF4-FFF2-40B4-BE49-F238E27FC236}">
                  <a16:creationId xmlns:a16="http://schemas.microsoft.com/office/drawing/2014/main" id="{8FAD31A9-72FD-478A-BA72-9180ABE83A9F}"/>
                </a:ext>
              </a:extLst>
            </p:cNvPr>
            <p:cNvSpPr/>
            <p:nvPr/>
          </p:nvSpPr>
          <p:spPr>
            <a:xfrm>
              <a:off x="427038" y="4384289"/>
              <a:ext cx="1815643" cy="1815643"/>
            </a:xfrm>
            <a:custGeom>
              <a:avLst/>
              <a:gdLst>
                <a:gd name="connsiteX0" fmla="*/ 0 w 1465091"/>
                <a:gd name="connsiteY0" fmla="*/ 732546 h 1465091"/>
                <a:gd name="connsiteX1" fmla="*/ 732546 w 1465091"/>
                <a:gd name="connsiteY1" fmla="*/ 0 h 1465091"/>
                <a:gd name="connsiteX2" fmla="*/ 1465092 w 1465091"/>
                <a:gd name="connsiteY2" fmla="*/ 732546 h 1465091"/>
                <a:gd name="connsiteX3" fmla="*/ 732546 w 1465091"/>
                <a:gd name="connsiteY3" fmla="*/ 1465092 h 1465091"/>
                <a:gd name="connsiteX4" fmla="*/ 0 w 1465091"/>
                <a:gd name="connsiteY4" fmla="*/ 732546 h 14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091" h="1465091">
                  <a:moveTo>
                    <a:pt x="0" y="732546"/>
                  </a:moveTo>
                  <a:cubicBezTo>
                    <a:pt x="0" y="327972"/>
                    <a:pt x="327972" y="0"/>
                    <a:pt x="732546" y="0"/>
                  </a:cubicBezTo>
                  <a:cubicBezTo>
                    <a:pt x="1137120" y="0"/>
                    <a:pt x="1465092" y="327972"/>
                    <a:pt x="1465092" y="732546"/>
                  </a:cubicBezTo>
                  <a:cubicBezTo>
                    <a:pt x="1465092" y="1137120"/>
                    <a:pt x="1137120" y="1465092"/>
                    <a:pt x="732546" y="1465092"/>
                  </a:cubicBezTo>
                  <a:cubicBezTo>
                    <a:pt x="327972" y="1465092"/>
                    <a:pt x="0" y="1137120"/>
                    <a:pt x="0" y="732546"/>
                  </a:cubicBezTo>
                  <a:close/>
                </a:path>
              </a:pathLst>
            </a:custGeom>
            <a:solidFill>
              <a:srgbClr val="243A5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Role based </a:t>
              </a:r>
              <a:b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b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access control</a:t>
              </a:r>
            </a:p>
          </p:txBody>
        </p:sp>
      </p:grpSp>
    </p:spTree>
    <p:extLst>
      <p:ext uri="{BB962C8B-B14F-4D97-AF65-F5344CB8AC3E}">
        <p14:creationId xmlns:p14="http://schemas.microsoft.com/office/powerpoint/2010/main" val="19015790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C299-D2FE-4521-A7C7-2B881A12AFB2}"/>
              </a:ext>
            </a:extLst>
          </p:cNvPr>
          <p:cNvSpPr>
            <a:spLocks noGrp="1"/>
          </p:cNvSpPr>
          <p:nvPr>
            <p:ph type="title"/>
          </p:nvPr>
        </p:nvSpPr>
        <p:spPr/>
        <p:txBody>
          <a:bodyPr/>
          <a:lstStyle/>
          <a:p>
            <a:r>
              <a:rPr lang="en-US" dirty="0"/>
              <a:t>Integration with cloud services</a:t>
            </a:r>
          </a:p>
        </p:txBody>
      </p:sp>
      <p:grpSp>
        <p:nvGrpSpPr>
          <p:cNvPr id="24" name="Group 23">
            <a:extLst>
              <a:ext uri="{FF2B5EF4-FFF2-40B4-BE49-F238E27FC236}">
                <a16:creationId xmlns:a16="http://schemas.microsoft.com/office/drawing/2014/main" id="{C6C6C50D-B80E-454C-BBB0-D663C4E4EBBF}"/>
              </a:ext>
              <a:ext uri="{C183D7F6-B498-43B3-948B-1728B52AA6E4}">
                <adec:decorative xmlns:adec="http://schemas.microsoft.com/office/drawing/2017/decorative" val="1"/>
              </a:ext>
            </a:extLst>
          </p:cNvPr>
          <p:cNvGrpSpPr/>
          <p:nvPr/>
        </p:nvGrpSpPr>
        <p:grpSpPr>
          <a:xfrm>
            <a:off x="431799" y="1715568"/>
            <a:ext cx="11566526" cy="4314035"/>
            <a:chOff x="431799" y="1715568"/>
            <a:chExt cx="11566526" cy="4314035"/>
          </a:xfrm>
        </p:grpSpPr>
        <p:sp>
          <p:nvSpPr>
            <p:cNvPr id="9" name="Oval 8">
              <a:extLst>
                <a:ext uri="{FF2B5EF4-FFF2-40B4-BE49-F238E27FC236}">
                  <a16:creationId xmlns:a16="http://schemas.microsoft.com/office/drawing/2014/main" id="{A07CCBA2-832D-4EB1-9E22-8B98C825CAEB}"/>
                </a:ext>
              </a:extLst>
            </p:cNvPr>
            <p:cNvSpPr/>
            <p:nvPr/>
          </p:nvSpPr>
          <p:spPr>
            <a:xfrm>
              <a:off x="431799" y="1715568"/>
              <a:ext cx="2271300" cy="2271300"/>
            </a:xfrm>
            <a:prstGeom prst="ellipse">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Data Lake  Store</a:t>
              </a:r>
            </a:p>
          </p:txBody>
        </p:sp>
        <p:sp>
          <p:nvSpPr>
            <p:cNvPr id="13" name="Oval 12">
              <a:extLst>
                <a:ext uri="{FF2B5EF4-FFF2-40B4-BE49-F238E27FC236}">
                  <a16:creationId xmlns:a16="http://schemas.microsoft.com/office/drawing/2014/main" id="{DE2867E3-57C1-4EB5-A744-17F4002FAFAE}"/>
                </a:ext>
              </a:extLst>
            </p:cNvPr>
            <p:cNvSpPr/>
            <p:nvPr/>
          </p:nvSpPr>
          <p:spPr>
            <a:xfrm>
              <a:off x="3530207" y="1715568"/>
              <a:ext cx="2271300" cy="2271300"/>
            </a:xfrm>
            <a:prstGeom prst="ellipse">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Cosmos DB</a:t>
              </a:r>
            </a:p>
          </p:txBody>
        </p:sp>
        <p:sp>
          <p:nvSpPr>
            <p:cNvPr id="15" name="Oval 14">
              <a:extLst>
                <a:ext uri="{FF2B5EF4-FFF2-40B4-BE49-F238E27FC236}">
                  <a16:creationId xmlns:a16="http://schemas.microsoft.com/office/drawing/2014/main" id="{A80EA78A-97DB-478C-B3A7-E31901C3962F}"/>
                </a:ext>
              </a:extLst>
            </p:cNvPr>
            <p:cNvSpPr/>
            <p:nvPr/>
          </p:nvSpPr>
          <p:spPr>
            <a:xfrm>
              <a:off x="6628616" y="1715568"/>
              <a:ext cx="2271300" cy="2271300"/>
            </a:xfrm>
            <a:prstGeom prst="ellipse">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Data Factory</a:t>
              </a:r>
            </a:p>
          </p:txBody>
        </p:sp>
        <p:sp>
          <p:nvSpPr>
            <p:cNvPr id="17" name="Oval 16">
              <a:extLst>
                <a:ext uri="{FF2B5EF4-FFF2-40B4-BE49-F238E27FC236}">
                  <a16:creationId xmlns:a16="http://schemas.microsoft.com/office/drawing/2014/main" id="{978760FD-FC4A-4450-A1C6-7DBBFD4E1159}"/>
                </a:ext>
              </a:extLst>
            </p:cNvPr>
            <p:cNvSpPr/>
            <p:nvPr/>
          </p:nvSpPr>
          <p:spPr>
            <a:xfrm>
              <a:off x="9727025" y="1715568"/>
              <a:ext cx="2271300" cy="2271300"/>
            </a:xfrm>
            <a:prstGeom prst="ellipse">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Power BI</a:t>
              </a:r>
            </a:p>
          </p:txBody>
        </p:sp>
        <p:sp>
          <p:nvSpPr>
            <p:cNvPr id="19" name="Oval 18">
              <a:extLst>
                <a:ext uri="{FF2B5EF4-FFF2-40B4-BE49-F238E27FC236}">
                  <a16:creationId xmlns:a16="http://schemas.microsoft.com/office/drawing/2014/main" id="{48EB976D-6A74-4BEF-ACD9-F44331BA4098}"/>
                </a:ext>
              </a:extLst>
            </p:cNvPr>
            <p:cNvSpPr/>
            <p:nvPr/>
          </p:nvSpPr>
          <p:spPr>
            <a:xfrm>
              <a:off x="1981003" y="3758303"/>
              <a:ext cx="2271300" cy="2271300"/>
            </a:xfrm>
            <a:prstGeom prst="ellipse">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Azure Synapse</a:t>
              </a:r>
              <a:b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b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Analytics</a:t>
              </a:r>
            </a:p>
          </p:txBody>
        </p:sp>
        <p:sp>
          <p:nvSpPr>
            <p:cNvPr id="21" name="Oval 20">
              <a:extLst>
                <a:ext uri="{FF2B5EF4-FFF2-40B4-BE49-F238E27FC236}">
                  <a16:creationId xmlns:a16="http://schemas.microsoft.com/office/drawing/2014/main" id="{A5D55FB6-E456-4BF5-9D06-98DF299ABD28}"/>
                </a:ext>
              </a:extLst>
            </p:cNvPr>
            <p:cNvSpPr/>
            <p:nvPr/>
          </p:nvSpPr>
          <p:spPr>
            <a:xfrm>
              <a:off x="5079412" y="3758303"/>
              <a:ext cx="2271300" cy="2271300"/>
            </a:xfrm>
            <a:prstGeom prst="ellipse">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Blob Store</a:t>
              </a:r>
            </a:p>
          </p:txBody>
        </p:sp>
        <p:sp>
          <p:nvSpPr>
            <p:cNvPr id="23" name="Oval 22">
              <a:extLst>
                <a:ext uri="{FF2B5EF4-FFF2-40B4-BE49-F238E27FC236}">
                  <a16:creationId xmlns:a16="http://schemas.microsoft.com/office/drawing/2014/main" id="{D8CA81E8-ABE8-4273-A020-5D7DDCB7742B}"/>
                </a:ext>
              </a:extLst>
            </p:cNvPr>
            <p:cNvSpPr/>
            <p:nvPr/>
          </p:nvSpPr>
          <p:spPr>
            <a:xfrm>
              <a:off x="8177820" y="3758303"/>
              <a:ext cx="2271300" cy="2271300"/>
            </a:xfrm>
            <a:prstGeom prst="ellipse">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Cognitive Services</a:t>
              </a:r>
            </a:p>
          </p:txBody>
        </p:sp>
      </p:grpSp>
    </p:spTree>
    <p:extLst>
      <p:ext uri="{BB962C8B-B14F-4D97-AF65-F5344CB8AC3E}">
        <p14:creationId xmlns:p14="http://schemas.microsoft.com/office/powerpoint/2010/main" val="40630781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p:nvPr>
        </p:nvSpPr>
        <p:spPr/>
        <p:txBody>
          <a:bodyPr wrap="square" lIns="0" tIns="0" rIns="0" bIns="0" anchor="t">
            <a:spAutoFit/>
          </a:bodyPr>
          <a:lstStyle/>
          <a:p>
            <a:pPr marL="4533"/>
            <a:r>
              <a:rPr lang="en-US" dirty="0">
                <a:latin typeface="Segoe UI Semibold"/>
                <a:cs typeface="Segoe UI Semibold"/>
              </a:rPr>
              <a:t>Spark: what to use when and where</a:t>
            </a:r>
            <a:endParaRPr lang="en-US" dirty="0"/>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11"/>
          </p:nvPr>
        </p:nvSpPr>
        <p:spPr>
          <a:xfrm>
            <a:off x="621359" y="1967883"/>
            <a:ext cx="4980478" cy="432707"/>
          </a:xfrm>
        </p:spPr>
        <p:txBody>
          <a:bodyPr/>
          <a:lstStyle/>
          <a:p>
            <a:r>
              <a:rPr lang="en-US" b="1" dirty="0"/>
              <a:t>Apache Spark</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10"/>
          </p:nvPr>
        </p:nvSpPr>
        <p:spPr/>
        <p:txBody>
          <a:bodyPr/>
          <a:lstStyle/>
          <a:p>
            <a:r>
              <a:rPr lang="en-US" dirty="0"/>
              <a:t>Great point</a:t>
            </a:r>
          </a:p>
          <a:p>
            <a:r>
              <a:rPr lang="en-US" dirty="0"/>
              <a:t>Did you know…</a:t>
            </a:r>
          </a:p>
          <a:p>
            <a:endParaRPr lang="en-US" dirty="0"/>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12"/>
          </p:nvPr>
        </p:nvSpPr>
        <p:spPr/>
        <p:txBody>
          <a:bodyPr/>
          <a:lstStyle/>
          <a:p>
            <a:r>
              <a:rPr lang="en-US" b="1" dirty="0"/>
              <a:t>Azure Databricks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13"/>
          </p:nvPr>
        </p:nvSpPr>
        <p:spPr/>
        <p:txBody>
          <a:bodyPr/>
          <a:lstStyle/>
          <a:p>
            <a:r>
              <a:rPr lang="en-US" dirty="0"/>
              <a:t>Wow, another great point!</a:t>
            </a:r>
          </a:p>
          <a:p>
            <a:r>
              <a:rPr lang="en-US" dirty="0"/>
              <a:t>OK, but did you know…</a:t>
            </a:r>
          </a:p>
          <a:p>
            <a:endParaRPr lang="en-US" dirty="0"/>
          </a:p>
        </p:txBody>
      </p:sp>
      <p:graphicFrame>
        <p:nvGraphicFramePr>
          <p:cNvPr id="7" name="Table 7">
            <a:extLst>
              <a:ext uri="{FF2B5EF4-FFF2-40B4-BE49-F238E27FC236}">
                <a16:creationId xmlns:a16="http://schemas.microsoft.com/office/drawing/2014/main" id="{29586ABF-1CF2-4C29-A336-6DA83BE5A976}"/>
              </a:ext>
            </a:extLst>
          </p:cNvPr>
          <p:cNvGraphicFramePr>
            <a:graphicFrameLocks noGrp="1"/>
          </p:cNvGraphicFramePr>
          <p:nvPr/>
        </p:nvGraphicFramePr>
        <p:xfrm>
          <a:off x="599301" y="1161226"/>
          <a:ext cx="11491629" cy="5338811"/>
        </p:xfrm>
        <a:graphic>
          <a:graphicData uri="http://schemas.openxmlformats.org/drawingml/2006/table">
            <a:tbl>
              <a:tblPr firstRow="1" bandRow="1">
                <a:tableStyleId>{3C2FFA5D-87B4-456A-9821-1D502468CF0F}</a:tableStyleId>
              </a:tblPr>
              <a:tblGrid>
                <a:gridCol w="1239191">
                  <a:extLst>
                    <a:ext uri="{9D8B030D-6E8A-4147-A177-3AD203B41FA5}">
                      <a16:colId xmlns:a16="http://schemas.microsoft.com/office/drawing/2014/main" val="516584960"/>
                    </a:ext>
                  </a:extLst>
                </a:gridCol>
                <a:gridCol w="2678847">
                  <a:extLst>
                    <a:ext uri="{9D8B030D-6E8A-4147-A177-3AD203B41FA5}">
                      <a16:colId xmlns:a16="http://schemas.microsoft.com/office/drawing/2014/main" val="79120421"/>
                    </a:ext>
                  </a:extLst>
                </a:gridCol>
                <a:gridCol w="2441942">
                  <a:extLst>
                    <a:ext uri="{9D8B030D-6E8A-4147-A177-3AD203B41FA5}">
                      <a16:colId xmlns:a16="http://schemas.microsoft.com/office/drawing/2014/main" val="1627027627"/>
                    </a:ext>
                  </a:extLst>
                </a:gridCol>
                <a:gridCol w="2398132">
                  <a:extLst>
                    <a:ext uri="{9D8B030D-6E8A-4147-A177-3AD203B41FA5}">
                      <a16:colId xmlns:a16="http://schemas.microsoft.com/office/drawing/2014/main" val="1207816853"/>
                    </a:ext>
                  </a:extLst>
                </a:gridCol>
                <a:gridCol w="2733517">
                  <a:extLst>
                    <a:ext uri="{9D8B030D-6E8A-4147-A177-3AD203B41FA5}">
                      <a16:colId xmlns:a16="http://schemas.microsoft.com/office/drawing/2014/main" val="881172200"/>
                    </a:ext>
                  </a:extLst>
                </a:gridCol>
              </a:tblGrid>
              <a:tr h="719022">
                <a:tc>
                  <a:txBody>
                    <a:bodyPr/>
                    <a:lstStyle/>
                    <a:p>
                      <a:endParaRPr lang="en-IE" sz="1200" dirty="0"/>
                    </a:p>
                  </a:txBody>
                  <a:tcPr marL="93260" marR="93260" marT="46630" marB="46630"/>
                </a:tc>
                <a:tc>
                  <a:txBody>
                    <a:bodyPr/>
                    <a:lstStyle/>
                    <a:p>
                      <a:pPr lvl="0">
                        <a:buNone/>
                      </a:pPr>
                      <a:r>
                        <a:rPr lang="en-IE" sz="1200" b="1" i="0" u="none" strike="noStrike" noProof="0" dirty="0">
                          <a:latin typeface="Segoe UI Semibold"/>
                        </a:rPr>
                        <a:t>Apache Spark</a:t>
                      </a:r>
                      <a:endParaRPr lang="en-IE" sz="1200" dirty="0"/>
                    </a:p>
                  </a:txBody>
                  <a:tcPr marL="93260" marR="93260" marT="46630" marB="46630"/>
                </a:tc>
                <a:tc>
                  <a:txBody>
                    <a:bodyPr/>
                    <a:lstStyle/>
                    <a:p>
                      <a:r>
                        <a:rPr lang="en-IE" sz="1200" dirty="0"/>
                        <a:t>HDInsight</a:t>
                      </a:r>
                    </a:p>
                  </a:txBody>
                  <a:tcPr marL="93260" marR="93260" marT="46630" marB="46630"/>
                </a:tc>
                <a:tc>
                  <a:txBody>
                    <a:bodyPr/>
                    <a:lstStyle/>
                    <a:p>
                      <a:pPr lvl="0">
                        <a:buNone/>
                      </a:pPr>
                      <a:r>
                        <a:rPr lang="en-IE" sz="1200" b="1" i="0" u="none" strike="noStrike" noProof="0" dirty="0">
                          <a:latin typeface="Segoe UI Semibold"/>
                        </a:rPr>
                        <a:t>Azure Databricks</a:t>
                      </a:r>
                      <a:endParaRPr lang="en-US" sz="1200" dirty="0"/>
                    </a:p>
                  </a:txBody>
                  <a:tcPr marL="93260" marR="93260" marT="46630" marB="46630"/>
                </a:tc>
                <a:tc>
                  <a:txBody>
                    <a:bodyPr/>
                    <a:lstStyle/>
                    <a:p>
                      <a:pPr lvl="0">
                        <a:buNone/>
                      </a:pPr>
                      <a:r>
                        <a:rPr lang="en-IE" sz="1200" b="1" i="0" u="none" strike="noStrike" noProof="0" dirty="0"/>
                        <a:t>Synapse Spark </a:t>
                      </a:r>
                      <a:endParaRPr lang="en-US" sz="1200" dirty="0"/>
                    </a:p>
                  </a:txBody>
                  <a:tcPr marL="93260" marR="93260" marT="46630" marB="46630"/>
                </a:tc>
                <a:extLst>
                  <a:ext uri="{0D108BD9-81ED-4DB2-BD59-A6C34878D82A}">
                    <a16:rowId xmlns:a16="http://schemas.microsoft.com/office/drawing/2014/main" val="1801765474"/>
                  </a:ext>
                </a:extLst>
              </a:tr>
              <a:tr h="1180797">
                <a:tc>
                  <a:txBody>
                    <a:bodyPr/>
                    <a:lstStyle/>
                    <a:p>
                      <a:r>
                        <a:rPr lang="en-IE" sz="1200" b="1" dirty="0">
                          <a:solidFill>
                            <a:schemeClr val="accent1"/>
                          </a:solidFill>
                        </a:rPr>
                        <a:t>WHAT</a:t>
                      </a:r>
                    </a:p>
                  </a:txBody>
                  <a:tcPr marL="93260" marR="93260" marT="46630" marB="46630"/>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Is an Open Source</a:t>
                      </a:r>
                      <a:r>
                        <a:rPr lang="en-IE" sz="1200" b="0" i="0" u="none" strike="noStrike" cap="none" spc="0" baseline="0" noProof="0" dirty="0">
                          <a:ln>
                            <a:noFill/>
                          </a:ln>
                          <a:solidFill>
                            <a:schemeClr val="bg2"/>
                          </a:solidFill>
                          <a:uFillTx/>
                          <a:latin typeface="Segoe UI Semibold"/>
                          <a:ea typeface="+mn-ea"/>
                          <a:cs typeface="+mn-cs"/>
                          <a:sym typeface="Helvetica Neue Light"/>
                        </a:rPr>
                        <a:t> memory optimized system for managing big data workloads</a:t>
                      </a:r>
                      <a:endParaRPr lang="en-IE" sz="1200" b="0" i="0" u="none" strike="noStrike" cap="none" spc="0" baseline="0" dirty="0">
                        <a:ln>
                          <a:noFill/>
                        </a:ln>
                        <a:solidFill>
                          <a:schemeClr val="bg2"/>
                        </a:solidFill>
                        <a:uFillTx/>
                        <a:latin typeface="Segoe UI Semibold"/>
                        <a:ea typeface="+mn-ea"/>
                        <a:cs typeface="+mn-cs"/>
                        <a:sym typeface="Helvetica Neue Light"/>
                      </a:endParaRPr>
                    </a:p>
                  </a:txBody>
                  <a:tcPr marL="93260" marR="93260" marT="46630" marB="46630">
                    <a:solidFill>
                      <a:schemeClr val="tx1">
                        <a:alpha val="40000"/>
                      </a:schemeClr>
                    </a:solidFill>
                  </a:tcPr>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Microsoft implementation of Open Source Spark  managed within the realms of Azure</a:t>
                      </a:r>
                    </a:p>
                  </a:txBody>
                  <a:tcPr marL="93260" marR="93260" marT="46630" marB="46630">
                    <a:solidFill>
                      <a:schemeClr val="tx2">
                        <a:alpha val="40000"/>
                      </a:schemeClr>
                    </a:solidFill>
                  </a:tcPr>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A managed Spark as a Service solution </a:t>
                      </a:r>
                    </a:p>
                  </a:txBody>
                  <a:tcPr marL="93260" marR="93260" marT="46630" marB="46630">
                    <a:solidFill>
                      <a:schemeClr val="tx1">
                        <a:alpha val="40000"/>
                      </a:schemeClr>
                    </a:solidFill>
                  </a:tcPr>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Embedded Spark capability within Azure Synapse Analytics</a:t>
                      </a:r>
                    </a:p>
                  </a:txBody>
                  <a:tcPr marL="93260" marR="93260" marT="46630" marB="46630">
                    <a:solidFill>
                      <a:schemeClr val="tx1">
                        <a:alpha val="40000"/>
                      </a:schemeClr>
                    </a:solidFill>
                  </a:tcPr>
                </a:tc>
                <a:extLst>
                  <a:ext uri="{0D108BD9-81ED-4DB2-BD59-A6C34878D82A}">
                    <a16:rowId xmlns:a16="http://schemas.microsoft.com/office/drawing/2014/main" val="1108528490"/>
                  </a:ext>
                </a:extLst>
              </a:tr>
              <a:tr h="1334298">
                <a:tc>
                  <a:txBody>
                    <a:bodyPr/>
                    <a:lstStyle/>
                    <a:p>
                      <a:r>
                        <a:rPr lang="en-IE" sz="1200" b="1" dirty="0">
                          <a:solidFill>
                            <a:schemeClr val="accent1"/>
                          </a:solidFill>
                        </a:rPr>
                        <a:t>WHEN</a:t>
                      </a:r>
                    </a:p>
                  </a:txBody>
                  <a:tcPr marL="93260" marR="93260" marT="46630" marB="46630"/>
                </a:tc>
                <a:tc>
                  <a:txBody>
                    <a:bodyPr/>
                    <a:lstStyle/>
                    <a:p>
                      <a:pPr lvl="0">
                        <a:buNone/>
                      </a:pPr>
                      <a:r>
                        <a:rPr lang="en-IE" sz="1200" b="0" i="0" u="none" strike="noStrike" cap="none" spc="0" baseline="0" noProof="0" dirty="0">
                          <a:ln>
                            <a:noFill/>
                          </a:ln>
                          <a:solidFill>
                            <a:schemeClr val="bg2"/>
                          </a:solidFill>
                          <a:uFillTx/>
                          <a:latin typeface="Segoe UI Semibold"/>
                          <a:ea typeface="+mn-ea"/>
                          <a:cs typeface="+mn-cs"/>
                          <a:sym typeface="Helvetica Neue Light"/>
                        </a:rPr>
                        <a:t> When you want to benefits of spark for big data processing and/or data science work without the Service Level Agreements of a provider</a:t>
                      </a:r>
                      <a:endParaRPr lang="en-US" sz="1200" b="0" i="0" u="none" strike="noStrike" cap="none" spc="0" baseline="0" dirty="0">
                        <a:ln>
                          <a:noFill/>
                        </a:ln>
                        <a:solidFill>
                          <a:schemeClr val="bg2"/>
                        </a:solidFill>
                        <a:uFillTx/>
                        <a:latin typeface="Segoe UI Semibold"/>
                        <a:ea typeface="+mn-ea"/>
                        <a:cs typeface="+mn-cs"/>
                        <a:sym typeface="Helvetica Neue Light"/>
                      </a:endParaRPr>
                    </a:p>
                  </a:txBody>
                  <a:tcPr marL="93260" marR="93260" marT="46630" marB="46630">
                    <a:solidFill>
                      <a:schemeClr val="tx1"/>
                    </a:solidFill>
                  </a:tcPr>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When you want to benefits of OSS spark with the Service Level Agreement of a provider</a:t>
                      </a:r>
                    </a:p>
                  </a:txBody>
                  <a:tcPr marL="93260" marR="93260" marT="46630" marB="46630">
                    <a:solidFill>
                      <a:schemeClr val="tx2"/>
                    </a:solidFill>
                  </a:tcPr>
                </a:tc>
                <a:tc>
                  <a:txBody>
                    <a:bodyPr/>
                    <a:lstStyle/>
                    <a:p>
                      <a:pPr lvl="0">
                        <a:buNone/>
                      </a:pPr>
                      <a:r>
                        <a:rPr lang="en-IE" sz="1200" b="0" i="0" u="none" strike="noStrike" cap="none" spc="0" baseline="0" noProof="0" dirty="0">
                          <a:ln>
                            <a:noFill/>
                          </a:ln>
                          <a:solidFill>
                            <a:schemeClr val="bg2"/>
                          </a:solidFill>
                          <a:uFillTx/>
                          <a:latin typeface="Segoe UI Semibold"/>
                          <a:ea typeface="+mn-ea"/>
                          <a:cs typeface="+mn-cs"/>
                          <a:sym typeface="Helvetica Neue Light"/>
                        </a:rPr>
                        <a:t>Provides end to end data engineering and data science solution and management platform</a:t>
                      </a:r>
                      <a:endParaRPr lang="en-US" sz="1200" b="0" i="0" u="none" strike="noStrike" cap="none" spc="0" baseline="0" dirty="0">
                        <a:ln>
                          <a:noFill/>
                        </a:ln>
                        <a:solidFill>
                          <a:schemeClr val="bg2"/>
                        </a:solidFill>
                        <a:uFillTx/>
                        <a:latin typeface="Segoe UI Semibold"/>
                        <a:ea typeface="+mn-ea"/>
                        <a:cs typeface="+mn-cs"/>
                        <a:sym typeface="Helvetica Neue Light"/>
                      </a:endParaRPr>
                    </a:p>
                  </a:txBody>
                  <a:tcPr marL="93260" marR="93260" marT="46630" marB="46630">
                    <a:solidFill>
                      <a:schemeClr val="tx1"/>
                    </a:solidFill>
                  </a:tcPr>
                </a:tc>
                <a:tc>
                  <a:txBody>
                    <a:bodyPr/>
                    <a:lstStyle/>
                    <a:p>
                      <a:pPr lvl="0">
                        <a:buNone/>
                      </a:pPr>
                      <a:r>
                        <a:rPr lang="en-IE" sz="1200" b="0" i="0" u="none" strike="noStrike" cap="none" spc="0" baseline="0" noProof="0" dirty="0">
                          <a:ln>
                            <a:noFill/>
                          </a:ln>
                          <a:solidFill>
                            <a:schemeClr val="bg2"/>
                          </a:solidFill>
                          <a:uFillTx/>
                          <a:latin typeface="Segoe UI Semibold"/>
                          <a:ea typeface="+mn-ea"/>
                          <a:cs typeface="+mn-cs"/>
                          <a:sym typeface="Helvetica Neue Light"/>
                        </a:rPr>
                        <a:t>Enables organizations without existing Spark implementations to fire up a Spark cluster to meet data engineering needs without the overheads of the other Spark platforms listed</a:t>
                      </a:r>
                      <a:endParaRPr lang="en-US" sz="1200" b="0" i="0" u="none" strike="noStrike" cap="none" spc="0" baseline="0" dirty="0">
                        <a:ln>
                          <a:noFill/>
                        </a:ln>
                        <a:solidFill>
                          <a:schemeClr val="bg2"/>
                        </a:solidFill>
                        <a:uFillTx/>
                        <a:latin typeface="Segoe UI Semibold"/>
                        <a:ea typeface="+mn-ea"/>
                        <a:cs typeface="+mn-cs"/>
                        <a:sym typeface="Helvetica Neue Light"/>
                      </a:endParaRPr>
                    </a:p>
                  </a:txBody>
                  <a:tcPr marL="93260" marR="93260" marT="46630" marB="46630">
                    <a:solidFill>
                      <a:schemeClr val="tx1"/>
                    </a:solidFill>
                  </a:tcPr>
                </a:tc>
                <a:extLst>
                  <a:ext uri="{0D108BD9-81ED-4DB2-BD59-A6C34878D82A}">
                    <a16:rowId xmlns:a16="http://schemas.microsoft.com/office/drawing/2014/main" val="156652638"/>
                  </a:ext>
                </a:extLst>
              </a:tr>
              <a:tr h="1052347">
                <a:tc>
                  <a:txBody>
                    <a:bodyPr/>
                    <a:lstStyle/>
                    <a:p>
                      <a:r>
                        <a:rPr lang="en-IE" sz="1200" b="1" dirty="0">
                          <a:solidFill>
                            <a:schemeClr val="accent1"/>
                          </a:solidFill>
                        </a:rPr>
                        <a:t>WHO</a:t>
                      </a:r>
                    </a:p>
                  </a:txBody>
                  <a:tcPr marL="93260" marR="93260" marT="46630" marB="46630"/>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Open Source Professionals</a:t>
                      </a:r>
                    </a:p>
                  </a:txBody>
                  <a:tcPr marL="93260" marR="93260" marT="46630" marB="46630">
                    <a:solidFill>
                      <a:schemeClr val="tx1">
                        <a:alpha val="40000"/>
                      </a:schemeClr>
                    </a:solidFill>
                  </a:tcPr>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Open Source Professionals wanting SLA's and Microsoft Data Platform experts</a:t>
                      </a:r>
                    </a:p>
                  </a:txBody>
                  <a:tcPr marL="93260" marR="93260" marT="46630" marB="46630">
                    <a:solidFill>
                      <a:schemeClr val="tx1">
                        <a:alpha val="40000"/>
                      </a:schemeClr>
                    </a:solidFill>
                  </a:tcPr>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Data Engineers and Data Scientists working on big data projects every day</a:t>
                      </a:r>
                    </a:p>
                  </a:txBody>
                  <a:tcPr marL="93260" marR="93260" marT="46630" marB="46630">
                    <a:solidFill>
                      <a:schemeClr val="tx1">
                        <a:alpha val="40000"/>
                      </a:schemeClr>
                    </a:solidFill>
                  </a:tcPr>
                </a:tc>
                <a:tc>
                  <a:txBody>
                    <a:bodyPr/>
                    <a:lstStyle/>
                    <a:p>
                      <a:pPr lvl="0">
                        <a:buNone/>
                      </a:pPr>
                      <a:r>
                        <a:rPr lang="en-IE" sz="1200" b="0" i="0" u="none" strike="noStrike" cap="none" spc="0" baseline="0" noProof="0" dirty="0">
                          <a:ln>
                            <a:noFill/>
                          </a:ln>
                          <a:solidFill>
                            <a:schemeClr val="bg2"/>
                          </a:solidFill>
                          <a:uFillTx/>
                          <a:latin typeface="Segoe UI Semibold"/>
                          <a:ea typeface="+mn-ea"/>
                          <a:cs typeface="+mn-cs"/>
                          <a:sym typeface="Helvetica Neue Light"/>
                        </a:rPr>
                        <a:t>Data Engineers, Data Scientists, Data Platform experts and Data Analysts</a:t>
                      </a:r>
                      <a:endParaRPr lang="en-US" sz="1200" b="0" i="0" u="none" strike="noStrike" cap="none" spc="0" baseline="0" dirty="0">
                        <a:ln>
                          <a:noFill/>
                        </a:ln>
                        <a:solidFill>
                          <a:schemeClr val="bg2"/>
                        </a:solidFill>
                        <a:uFillTx/>
                        <a:latin typeface="Segoe UI Semibold"/>
                        <a:ea typeface="+mn-ea"/>
                        <a:cs typeface="+mn-cs"/>
                        <a:sym typeface="Helvetica Neue Light"/>
                      </a:endParaRPr>
                    </a:p>
                  </a:txBody>
                  <a:tcPr marL="93260" marR="93260" marT="46630" marB="46630">
                    <a:solidFill>
                      <a:schemeClr val="tx1">
                        <a:alpha val="40000"/>
                      </a:schemeClr>
                    </a:solidFill>
                  </a:tcPr>
                </a:tc>
                <a:extLst>
                  <a:ext uri="{0D108BD9-81ED-4DB2-BD59-A6C34878D82A}">
                    <a16:rowId xmlns:a16="http://schemas.microsoft.com/office/drawing/2014/main" val="1003776275"/>
                  </a:ext>
                </a:extLst>
              </a:tr>
              <a:tr h="1052347">
                <a:tc>
                  <a:txBody>
                    <a:bodyPr/>
                    <a:lstStyle/>
                    <a:p>
                      <a:r>
                        <a:rPr lang="en-IE" sz="1200" b="1" dirty="0">
                          <a:solidFill>
                            <a:schemeClr val="accent1"/>
                          </a:solidFill>
                        </a:rPr>
                        <a:t>WHY</a:t>
                      </a:r>
                    </a:p>
                  </a:txBody>
                  <a:tcPr marL="93260" marR="93260" marT="46630" marB="46630"/>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To overcome the limitations of SMP systems imposed on big data workloads</a:t>
                      </a:r>
                    </a:p>
                  </a:txBody>
                  <a:tcPr marL="93260" marR="93260" marT="46630" marB="46630">
                    <a:solidFill>
                      <a:schemeClr val="tx1"/>
                    </a:solidFill>
                  </a:tcPr>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To take advantage of the OSS Big Data Analytics platform with SLA's in place to ensure business continuity</a:t>
                      </a:r>
                    </a:p>
                  </a:txBody>
                  <a:tcPr marL="93260" marR="93260" marT="46630" marB="46630">
                    <a:solidFill>
                      <a:schemeClr val="tx1"/>
                    </a:solidFill>
                  </a:tcPr>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It provides the ability to create and manage an end to end big data/data science project using one platform</a:t>
                      </a:r>
                    </a:p>
                  </a:txBody>
                  <a:tcPr marL="93260" marR="93260" marT="46630" marB="46630">
                    <a:solidFill>
                      <a:schemeClr val="tx1"/>
                    </a:solidFill>
                  </a:tcPr>
                </a:tc>
                <a:tc>
                  <a:txBody>
                    <a:bodyPr/>
                    <a:lstStyle/>
                    <a:p>
                      <a:r>
                        <a:rPr lang="en-IE" sz="1200" b="0" i="0" u="none" strike="noStrike" cap="none" spc="0" baseline="0" dirty="0">
                          <a:ln>
                            <a:noFill/>
                          </a:ln>
                          <a:solidFill>
                            <a:schemeClr val="bg2"/>
                          </a:solidFill>
                          <a:uFillTx/>
                          <a:latin typeface="Segoe UI Semibold"/>
                          <a:ea typeface="+mn-ea"/>
                          <a:cs typeface="+mn-cs"/>
                          <a:sym typeface="Helvetica Neue Light"/>
                        </a:rPr>
                        <a:t>It provides the ability to scale efficiently with spark clusters within a one stop shop  Data Warehousing platform of Synapse. </a:t>
                      </a:r>
                    </a:p>
                  </a:txBody>
                  <a:tcPr marL="93260" marR="93260" marT="46630" marB="46630">
                    <a:solidFill>
                      <a:schemeClr val="tx1"/>
                    </a:solidFill>
                  </a:tcPr>
                </a:tc>
                <a:extLst>
                  <a:ext uri="{0D108BD9-81ED-4DB2-BD59-A6C34878D82A}">
                    <a16:rowId xmlns:a16="http://schemas.microsoft.com/office/drawing/2014/main" val="1360734397"/>
                  </a:ext>
                </a:extLst>
              </a:tr>
            </a:tbl>
          </a:graphicData>
        </a:graphic>
      </p:graphicFrame>
    </p:spTree>
    <p:extLst>
      <p:ext uri="{BB962C8B-B14F-4D97-AF65-F5344CB8AC3E}">
        <p14:creationId xmlns:p14="http://schemas.microsoft.com/office/powerpoint/2010/main" val="38107773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2133C-F0D4-49B7-AC02-5583583F5017}"/>
              </a:ext>
            </a:extLst>
          </p:cNvPr>
          <p:cNvSpPr>
            <a:spLocks noGrp="1"/>
          </p:cNvSpPr>
          <p:nvPr>
            <p:ph type="title"/>
          </p:nvPr>
        </p:nvSpPr>
        <p:spPr/>
        <p:txBody>
          <a:bodyPr/>
          <a:lstStyle/>
          <a:p>
            <a:pPr lvl="0"/>
            <a:r>
              <a:rPr lang="en-US" dirty="0"/>
              <a:t>Lesson 01: </a:t>
            </a:r>
            <a:r>
              <a:rPr lang="en-GB" dirty="0"/>
              <a:t>Introduction to Azure Data Lake storage</a:t>
            </a:r>
            <a:endParaRPr lang="en-US" dirty="0"/>
          </a:p>
        </p:txBody>
      </p:sp>
      <p:pic>
        <p:nvPicPr>
          <p:cNvPr id="14" name="Picture 13" descr="Icon of a folder">
            <a:extLst>
              <a:ext uri="{FF2B5EF4-FFF2-40B4-BE49-F238E27FC236}">
                <a16:creationId xmlns:a16="http://schemas.microsoft.com/office/drawing/2014/main" id="{25F16475-224C-4983-978B-2E81B832B6C4}"/>
              </a:ext>
            </a:extLst>
          </p:cNvPr>
          <p:cNvPicPr>
            <a:picLocks noChangeAspect="1"/>
          </p:cNvPicPr>
          <p:nvPr/>
        </p:nvPicPr>
        <p:blipFill>
          <a:blip r:embed="rId3"/>
          <a:stretch>
            <a:fillRect/>
          </a:stretch>
        </p:blipFill>
        <p:spPr>
          <a:xfrm>
            <a:off x="10392228" y="3058922"/>
            <a:ext cx="1099484" cy="987672"/>
          </a:xfrm>
          <a:prstGeom prst="rect">
            <a:avLst/>
          </a:prstGeom>
        </p:spPr>
      </p:pic>
    </p:spTree>
    <p:extLst>
      <p:ext uri="{BB962C8B-B14F-4D97-AF65-F5344CB8AC3E}">
        <p14:creationId xmlns:p14="http://schemas.microsoft.com/office/powerpoint/2010/main" val="936335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2AF1-EBD5-4D20-BA5F-A18B263BA7D7}"/>
              </a:ext>
            </a:extLst>
          </p:cNvPr>
          <p:cNvSpPr>
            <a:spLocks noGrp="1"/>
          </p:cNvSpPr>
          <p:nvPr>
            <p:ph type="title"/>
          </p:nvPr>
        </p:nvSpPr>
        <p:spPr>
          <a:xfrm>
            <a:off x="427038" y="632779"/>
            <a:ext cx="5248231" cy="820738"/>
          </a:xfrm>
        </p:spPr>
        <p:txBody>
          <a:bodyPr/>
          <a:lstStyle/>
          <a:p>
            <a:r>
              <a:rPr lang="en-GB" dirty="0"/>
              <a:t>Processing Big Data with Azure Data Lake Store</a:t>
            </a:r>
            <a:endParaRPr lang="en-US" dirty="0"/>
          </a:p>
        </p:txBody>
      </p:sp>
      <p:sp>
        <p:nvSpPr>
          <p:cNvPr id="80" name="Rectangle 79">
            <a:extLst>
              <a:ext uri="{FF2B5EF4-FFF2-40B4-BE49-F238E27FC236}">
                <a16:creationId xmlns:a16="http://schemas.microsoft.com/office/drawing/2014/main" id="{E8BFE049-B1D1-4834-A57F-754A409DAFEA}"/>
              </a:ext>
              <a:ext uri="{C183D7F6-B498-43B3-948B-1728B52AA6E4}">
                <adec:decorative xmlns:adec="http://schemas.microsoft.com/office/drawing/2017/decorative" val="1"/>
              </a:ext>
            </a:extLst>
          </p:cNvPr>
          <p:cNvSpPr/>
          <p:nvPr/>
        </p:nvSpPr>
        <p:spPr bwMode="auto">
          <a:xfrm>
            <a:off x="427039" y="1562100"/>
            <a:ext cx="5554662" cy="498316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descr="A list for the stages of processing data with Azure Data Lake Store. the first item in the list is Ingestion, followed by store, followed by Prep &amp; Train and finally Model and Serve">
            <a:extLst>
              <a:ext uri="{FF2B5EF4-FFF2-40B4-BE49-F238E27FC236}">
                <a16:creationId xmlns:a16="http://schemas.microsoft.com/office/drawing/2014/main" id="{1368504F-B08B-465A-9690-74E0DC3B41AC}"/>
              </a:ext>
            </a:extLst>
          </p:cNvPr>
          <p:cNvGrpSpPr/>
          <p:nvPr/>
        </p:nvGrpSpPr>
        <p:grpSpPr>
          <a:xfrm>
            <a:off x="869992" y="1804672"/>
            <a:ext cx="4616408" cy="4597200"/>
            <a:chOff x="869992" y="1804672"/>
            <a:chExt cx="4616408" cy="4597200"/>
          </a:xfrm>
        </p:grpSpPr>
        <p:sp>
          <p:nvSpPr>
            <p:cNvPr id="11" name="Oval 10">
              <a:extLst>
                <a:ext uri="{FF2B5EF4-FFF2-40B4-BE49-F238E27FC236}">
                  <a16:creationId xmlns:a16="http://schemas.microsoft.com/office/drawing/2014/main" id="{4F4590E1-5A68-4C33-9CC3-1E3BD0934DAF}"/>
                </a:ext>
                <a:ext uri="{C183D7F6-B498-43B3-948B-1728B52AA6E4}">
                  <adec:decorative xmlns:adec="http://schemas.microsoft.com/office/drawing/2017/decorative" val="1"/>
                </a:ext>
              </a:extLst>
            </p:cNvPr>
            <p:cNvSpPr>
              <a:spLocks noChangeAspect="1"/>
            </p:cNvSpPr>
            <p:nvPr/>
          </p:nvSpPr>
          <p:spPr>
            <a:xfrm>
              <a:off x="1347986" y="2287788"/>
              <a:ext cx="3645608" cy="3645608"/>
            </a:xfrm>
            <a:prstGeom prst="ellipse">
              <a:avLst/>
            </a:prstGeom>
            <a:no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 name="Oval 17">
              <a:extLst>
                <a:ext uri="{FF2B5EF4-FFF2-40B4-BE49-F238E27FC236}">
                  <a16:creationId xmlns:a16="http://schemas.microsoft.com/office/drawing/2014/main" id="{C40E0F2C-A397-440E-9740-3AB8AC8146CC}"/>
                </a:ext>
              </a:extLst>
            </p:cNvPr>
            <p:cNvSpPr/>
            <p:nvPr/>
          </p:nvSpPr>
          <p:spPr>
            <a:xfrm>
              <a:off x="869992" y="1804672"/>
              <a:ext cx="1859370" cy="1859370"/>
            </a:xfrm>
            <a:prstGeom prst="ellipse">
              <a:avLst/>
            </a:prstGeom>
            <a:solidFill>
              <a:srgbClr val="243A5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1.</a:t>
              </a:r>
              <a:b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Ingestion</a:t>
              </a:r>
            </a:p>
          </p:txBody>
        </p:sp>
        <p:sp>
          <p:nvSpPr>
            <p:cNvPr id="15" name="Oval 14">
              <a:extLst>
                <a:ext uri="{FF2B5EF4-FFF2-40B4-BE49-F238E27FC236}">
                  <a16:creationId xmlns:a16="http://schemas.microsoft.com/office/drawing/2014/main" id="{C96ABE9E-D99C-40EF-A2AE-B0F88B6D8E2D}"/>
                </a:ext>
              </a:extLst>
            </p:cNvPr>
            <p:cNvSpPr/>
            <p:nvPr/>
          </p:nvSpPr>
          <p:spPr>
            <a:xfrm>
              <a:off x="3627030" y="1804672"/>
              <a:ext cx="1859370" cy="1859370"/>
            </a:xfrm>
            <a:prstGeom prst="ellipse">
              <a:avLst/>
            </a:prstGeom>
            <a:solidFill>
              <a:srgbClr val="243A5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2.</a:t>
              </a:r>
              <a:b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Store</a:t>
              </a:r>
            </a:p>
          </p:txBody>
        </p:sp>
        <p:sp>
          <p:nvSpPr>
            <p:cNvPr id="14" name="Oval 13">
              <a:extLst>
                <a:ext uri="{FF2B5EF4-FFF2-40B4-BE49-F238E27FC236}">
                  <a16:creationId xmlns:a16="http://schemas.microsoft.com/office/drawing/2014/main" id="{6843387A-C588-431C-B5FF-95E26433341F}"/>
                </a:ext>
              </a:extLst>
            </p:cNvPr>
            <p:cNvSpPr/>
            <p:nvPr/>
          </p:nvSpPr>
          <p:spPr>
            <a:xfrm>
              <a:off x="3627029" y="4542502"/>
              <a:ext cx="1859370" cy="1859370"/>
            </a:xfrm>
            <a:prstGeom prst="ellipse">
              <a:avLst/>
            </a:prstGeom>
            <a:solidFill>
              <a:srgbClr val="243A5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3.</a:t>
              </a:r>
              <a:b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Prep &amp; train</a:t>
              </a:r>
            </a:p>
          </p:txBody>
        </p:sp>
        <p:sp>
          <p:nvSpPr>
            <p:cNvPr id="13" name="Oval 12">
              <a:extLst>
                <a:ext uri="{FF2B5EF4-FFF2-40B4-BE49-F238E27FC236}">
                  <a16:creationId xmlns:a16="http://schemas.microsoft.com/office/drawing/2014/main" id="{750CD792-F4CE-4CB1-A9F0-92F7D6F1C034}"/>
                </a:ext>
              </a:extLst>
            </p:cNvPr>
            <p:cNvSpPr/>
            <p:nvPr/>
          </p:nvSpPr>
          <p:spPr>
            <a:xfrm>
              <a:off x="935160" y="4542502"/>
              <a:ext cx="1859370" cy="1859370"/>
            </a:xfrm>
            <a:prstGeom prst="ellipse">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4.</a:t>
              </a:r>
              <a:b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Model &amp; serve</a:t>
              </a:r>
            </a:p>
          </p:txBody>
        </p:sp>
      </p:grpSp>
    </p:spTree>
    <p:extLst>
      <p:ext uri="{BB962C8B-B14F-4D97-AF65-F5344CB8AC3E}">
        <p14:creationId xmlns:p14="http://schemas.microsoft.com/office/powerpoint/2010/main" val="4728176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GB" sz="2800" dirty="0"/>
              <a:t>Introduction to Azure Data Lake storage</a:t>
            </a:r>
            <a:endParaRPr lang="en-US" dirty="0"/>
          </a:p>
        </p:txBody>
      </p:sp>
      <p:pic>
        <p:nvPicPr>
          <p:cNvPr id="50" name="Picture 49" descr="Icon of a key and two arrows pointing right">
            <a:extLst>
              <a:ext uri="{FF2B5EF4-FFF2-40B4-BE49-F238E27FC236}">
                <a16:creationId xmlns:a16="http://schemas.microsoft.com/office/drawing/2014/main" id="{F2287664-A6FD-4377-A57D-958599B02B75}"/>
              </a:ext>
            </a:extLst>
          </p:cNvPr>
          <p:cNvPicPr>
            <a:picLocks noChangeAspect="1"/>
          </p:cNvPicPr>
          <p:nvPr/>
        </p:nvPicPr>
        <p:blipFill>
          <a:blip r:embed="rId3"/>
          <a:stretch>
            <a:fillRect/>
          </a:stretch>
        </p:blipFill>
        <p:spPr>
          <a:xfrm>
            <a:off x="833136" y="1489149"/>
            <a:ext cx="899809" cy="899809"/>
          </a:xfrm>
          <a:prstGeom prst="rect">
            <a:avLst/>
          </a:prstGeom>
        </p:spPr>
      </p:pic>
      <p:sp>
        <p:nvSpPr>
          <p:cNvPr id="5" name="Rectangle 4">
            <a:extLst>
              <a:ext uri="{FF2B5EF4-FFF2-40B4-BE49-F238E27FC236}">
                <a16:creationId xmlns:a16="http://schemas.microsoft.com/office/drawing/2014/main" id="{3F05FDA1-1599-4684-A051-18A6974A3B6D}"/>
              </a:ext>
            </a:extLst>
          </p:cNvPr>
          <p:cNvSpPr/>
          <p:nvPr/>
        </p:nvSpPr>
        <p:spPr bwMode="auto">
          <a:xfrm>
            <a:off x="1984623" y="1692754"/>
            <a:ext cx="2763853"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Hadoop compatible</a:t>
            </a:r>
          </a:p>
        </p:txBody>
      </p:sp>
      <p:pic>
        <p:nvPicPr>
          <p:cNvPr id="37" name="Picture 36" descr="Icon of a shield with a lock pad">
            <a:extLst>
              <a:ext uri="{FF2B5EF4-FFF2-40B4-BE49-F238E27FC236}">
                <a16:creationId xmlns:a16="http://schemas.microsoft.com/office/drawing/2014/main" id="{A8163481-9799-49B0-BF57-19F230212ACD}"/>
              </a:ext>
            </a:extLst>
          </p:cNvPr>
          <p:cNvPicPr>
            <a:picLocks noChangeAspect="1"/>
          </p:cNvPicPr>
          <p:nvPr/>
        </p:nvPicPr>
        <p:blipFill>
          <a:blip r:embed="rId4"/>
          <a:stretch>
            <a:fillRect/>
          </a:stretch>
        </p:blipFill>
        <p:spPr>
          <a:xfrm>
            <a:off x="833136" y="2834166"/>
            <a:ext cx="898747" cy="898747"/>
          </a:xfrm>
          <a:prstGeom prst="rect">
            <a:avLst/>
          </a:prstGeom>
        </p:spPr>
      </p:pic>
      <p:sp>
        <p:nvSpPr>
          <p:cNvPr id="9" name="Rectangle 8">
            <a:extLst>
              <a:ext uri="{FF2B5EF4-FFF2-40B4-BE49-F238E27FC236}">
                <a16:creationId xmlns:a16="http://schemas.microsoft.com/office/drawing/2014/main" id="{A1816386-7E1E-4270-8B4A-6EA7D5C5C5B5}"/>
              </a:ext>
            </a:extLst>
          </p:cNvPr>
          <p:cNvSpPr/>
          <p:nvPr/>
        </p:nvSpPr>
        <p:spPr bwMode="auto">
          <a:xfrm>
            <a:off x="1984623" y="3040062"/>
            <a:ext cx="2763853"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Security</a:t>
            </a:r>
          </a:p>
        </p:txBody>
      </p:sp>
      <p:pic>
        <p:nvPicPr>
          <p:cNvPr id="3" name="Picture 2" descr="Icon of a series of bars with a person in front">
            <a:extLst>
              <a:ext uri="{FF2B5EF4-FFF2-40B4-BE49-F238E27FC236}">
                <a16:creationId xmlns:a16="http://schemas.microsoft.com/office/drawing/2014/main" id="{070FA962-E78F-4591-AD2B-82D422B0DD53}"/>
              </a:ext>
            </a:extLst>
          </p:cNvPr>
          <p:cNvPicPr>
            <a:picLocks noChangeAspect="1"/>
          </p:cNvPicPr>
          <p:nvPr/>
        </p:nvPicPr>
        <p:blipFill>
          <a:blip r:embed="rId5"/>
          <a:stretch>
            <a:fillRect/>
          </a:stretch>
        </p:blipFill>
        <p:spPr>
          <a:xfrm>
            <a:off x="833136" y="4178121"/>
            <a:ext cx="898747" cy="898747"/>
          </a:xfrm>
          <a:prstGeom prst="rect">
            <a:avLst/>
          </a:prstGeom>
        </p:spPr>
      </p:pic>
      <p:sp>
        <p:nvSpPr>
          <p:cNvPr id="13" name="Rectangle 12">
            <a:extLst>
              <a:ext uri="{FF2B5EF4-FFF2-40B4-BE49-F238E27FC236}">
                <a16:creationId xmlns:a16="http://schemas.microsoft.com/office/drawing/2014/main" id="{CD955295-3D72-4DD9-8B50-C4F87D1B9584}"/>
              </a:ext>
            </a:extLst>
          </p:cNvPr>
          <p:cNvSpPr/>
          <p:nvPr/>
        </p:nvSpPr>
        <p:spPr bwMode="auto">
          <a:xfrm>
            <a:off x="1984622" y="4326716"/>
            <a:ext cx="2763853"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Performance</a:t>
            </a:r>
          </a:p>
        </p:txBody>
      </p:sp>
      <p:pic>
        <p:nvPicPr>
          <p:cNvPr id="10" name="Picture 9" descr="Icons of a series of circles with rings enclosing a bigger circle at the centre">
            <a:extLst>
              <a:ext uri="{FF2B5EF4-FFF2-40B4-BE49-F238E27FC236}">
                <a16:creationId xmlns:a16="http://schemas.microsoft.com/office/drawing/2014/main" id="{01CE5D94-1DF8-4555-924F-2138FA52E250}"/>
              </a:ext>
            </a:extLst>
          </p:cNvPr>
          <p:cNvPicPr>
            <a:picLocks noChangeAspect="1"/>
          </p:cNvPicPr>
          <p:nvPr/>
        </p:nvPicPr>
        <p:blipFill>
          <a:blip r:embed="rId6"/>
          <a:stretch>
            <a:fillRect/>
          </a:stretch>
        </p:blipFill>
        <p:spPr>
          <a:xfrm>
            <a:off x="839564" y="5522076"/>
            <a:ext cx="899809" cy="899809"/>
          </a:xfrm>
          <a:prstGeom prst="rect">
            <a:avLst/>
          </a:prstGeom>
        </p:spPr>
      </p:pic>
      <p:sp>
        <p:nvSpPr>
          <p:cNvPr id="17" name="Rectangle 16">
            <a:extLst>
              <a:ext uri="{FF2B5EF4-FFF2-40B4-BE49-F238E27FC236}">
                <a16:creationId xmlns:a16="http://schemas.microsoft.com/office/drawing/2014/main" id="{8065A673-3538-4221-88A1-56B69CC81480}"/>
              </a:ext>
            </a:extLst>
          </p:cNvPr>
          <p:cNvSpPr/>
          <p:nvPr/>
        </p:nvSpPr>
        <p:spPr bwMode="auto">
          <a:xfrm>
            <a:off x="1984621" y="5674024"/>
            <a:ext cx="2763853"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Redundancy</a:t>
            </a:r>
          </a:p>
        </p:txBody>
      </p:sp>
      <p:pic>
        <p:nvPicPr>
          <p:cNvPr id="7" name="Picture 6" descr="Create a storage account dialog box focussing on the hierarchical namespace setting">
            <a:extLst>
              <a:ext uri="{FF2B5EF4-FFF2-40B4-BE49-F238E27FC236}">
                <a16:creationId xmlns:a16="http://schemas.microsoft.com/office/drawing/2014/main" id="{9B5B0395-C4F9-4BCE-A8FC-D3314F129636}"/>
              </a:ext>
            </a:extLst>
          </p:cNvPr>
          <p:cNvPicPr>
            <a:picLocks noChangeAspect="1"/>
          </p:cNvPicPr>
          <p:nvPr/>
        </p:nvPicPr>
        <p:blipFill>
          <a:blip r:embed="rId7"/>
          <a:stretch>
            <a:fillRect/>
          </a:stretch>
        </p:blipFill>
        <p:spPr>
          <a:xfrm>
            <a:off x="6403977" y="1227737"/>
            <a:ext cx="4555339" cy="5372848"/>
          </a:xfrm>
          <a:prstGeom prst="rect">
            <a:avLst/>
          </a:prstGeom>
          <a:ln>
            <a:solidFill>
              <a:schemeClr val="tx2"/>
            </a:solidFill>
          </a:ln>
        </p:spPr>
      </p:pic>
      <p:grpSp>
        <p:nvGrpSpPr>
          <p:cNvPr id="12" name="Group 1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805465" y="1434870"/>
            <a:ext cx="954088" cy="954088"/>
            <a:chOff x="269" y="812"/>
            <a:chExt cx="601" cy="601"/>
          </a:xfrm>
        </p:grpSpPr>
        <p:sp>
          <p:nvSpPr>
            <p:cNvPr id="1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1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1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812424" y="2823735"/>
            <a:ext cx="954088" cy="954088"/>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0"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1"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22" name="Group 2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805465" y="4133193"/>
            <a:ext cx="954088" cy="954088"/>
            <a:chOff x="269" y="812"/>
            <a:chExt cx="601" cy="601"/>
          </a:xfrm>
        </p:grpSpPr>
        <p:sp>
          <p:nvSpPr>
            <p:cNvPr id="2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4"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5"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26" name="Group 25">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812424" y="5522058"/>
            <a:ext cx="954088" cy="954088"/>
            <a:chOff x="269" y="812"/>
            <a:chExt cx="601" cy="601"/>
          </a:xfrm>
        </p:grpSpPr>
        <p:sp>
          <p:nvSpPr>
            <p:cNvPr id="27"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spTree>
    <p:extLst>
      <p:ext uri="{BB962C8B-B14F-4D97-AF65-F5344CB8AC3E}">
        <p14:creationId xmlns:p14="http://schemas.microsoft.com/office/powerpoint/2010/main" val="40659686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Azure Blob Storage and Data Lake Store Gen 2 </a:t>
            </a:r>
          </a:p>
        </p:txBody>
      </p:sp>
      <p:sp>
        <p:nvSpPr>
          <p:cNvPr id="5" name="Rectangle 4">
            <a:extLst>
              <a:ext uri="{FF2B5EF4-FFF2-40B4-BE49-F238E27FC236}">
                <a16:creationId xmlns:a16="http://schemas.microsoft.com/office/drawing/2014/main" id="{9D4081B1-5032-4F80-BBEC-87A7EC21EBC2}"/>
              </a:ext>
            </a:extLst>
          </p:cNvPr>
          <p:cNvSpPr/>
          <p:nvPr/>
        </p:nvSpPr>
        <p:spPr>
          <a:xfrm>
            <a:off x="427035" y="1458687"/>
            <a:ext cx="5715000" cy="113211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Blob</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Flat namespace</a:t>
            </a:r>
          </a:p>
        </p:txBody>
      </p:sp>
      <p:sp>
        <p:nvSpPr>
          <p:cNvPr id="7" name="Rectangle 6">
            <a:extLst>
              <a:ext uri="{FF2B5EF4-FFF2-40B4-BE49-F238E27FC236}">
                <a16:creationId xmlns:a16="http://schemas.microsoft.com/office/drawing/2014/main" id="{83BCCEB2-691B-492C-9FC3-2844A93D2EAD}"/>
              </a:ext>
              <a:ext uri="{C183D7F6-B498-43B3-948B-1728B52AA6E4}">
                <adec:decorative xmlns:adec="http://schemas.microsoft.com/office/drawing/2017/decorative" val="1"/>
              </a:ext>
            </a:extLst>
          </p:cNvPr>
          <p:cNvSpPr/>
          <p:nvPr/>
        </p:nvSpPr>
        <p:spPr bwMode="auto">
          <a:xfrm>
            <a:off x="427035" y="2672644"/>
            <a:ext cx="5715000" cy="3000023"/>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endParaRPr>
          </a:p>
        </p:txBody>
      </p:sp>
      <p:grpSp>
        <p:nvGrpSpPr>
          <p:cNvPr id="3" name="Group 2"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2F5A9CAE-E321-41A4-BCE8-3D9F429D289D}"/>
              </a:ext>
            </a:extLst>
          </p:cNvPr>
          <p:cNvGrpSpPr/>
          <p:nvPr/>
        </p:nvGrpSpPr>
        <p:grpSpPr>
          <a:xfrm>
            <a:off x="1636889" y="4272246"/>
            <a:ext cx="3128511" cy="510999"/>
            <a:chOff x="1636889" y="4272246"/>
            <a:chExt cx="3128511" cy="510999"/>
          </a:xfrm>
        </p:grpSpPr>
        <p:sp>
          <p:nvSpPr>
            <p:cNvPr id="2" name="Oval 1">
              <a:extLst>
                <a:ext uri="{FF2B5EF4-FFF2-40B4-BE49-F238E27FC236}">
                  <a16:creationId xmlns:a16="http://schemas.microsoft.com/office/drawing/2014/main" id="{A7D85D3E-2687-44B5-A1F3-A505C5A7A4B1}"/>
                </a:ext>
              </a:extLst>
            </p:cNvPr>
            <p:cNvSpPr/>
            <p:nvPr/>
          </p:nvSpPr>
          <p:spPr bwMode="auto">
            <a:xfrm>
              <a:off x="1636889" y="4278525"/>
              <a:ext cx="504649" cy="5047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E59A35AB-52C6-4634-8AE8-F450F707C235}"/>
                </a:ext>
              </a:extLst>
            </p:cNvPr>
            <p:cNvSpPr/>
            <p:nvPr/>
          </p:nvSpPr>
          <p:spPr bwMode="auto">
            <a:xfrm>
              <a:off x="4260751" y="4278525"/>
              <a:ext cx="504649" cy="5047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C4863D28-5922-442B-A53B-E26BF20A3EEA}"/>
                </a:ext>
              </a:extLst>
            </p:cNvPr>
            <p:cNvCxnSpPr>
              <a:stCxn id="2" idx="0"/>
              <a:endCxn id="16" idx="0"/>
            </p:cNvCxnSpPr>
            <p:nvPr/>
          </p:nvCxnSpPr>
          <p:spPr>
            <a:xfrm rot="5400000" flipH="1" flipV="1">
              <a:off x="3201144" y="2966666"/>
              <a:ext cx="12702" cy="2623862"/>
            </a:xfrm>
            <a:prstGeom prst="bentConnector3">
              <a:avLst>
                <a:gd name="adj1" fmla="val 437778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BD242CC3-01C1-41E3-919F-6987173DA536}"/>
              </a:ext>
            </a:extLst>
          </p:cNvPr>
          <p:cNvSpPr/>
          <p:nvPr/>
        </p:nvSpPr>
        <p:spPr>
          <a:xfrm>
            <a:off x="6296614" y="1458687"/>
            <a:ext cx="5712823" cy="1132114"/>
          </a:xfrm>
          <a:prstGeom prst="rect">
            <a:avLst/>
          </a:prstGeom>
          <a:solidFill>
            <a:srgbClr val="243A5E"/>
          </a:solidFill>
          <a:ln w="19050">
            <a:solidFill>
              <a:srgbClr val="243A5E"/>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Lake (Gen II)</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Hierarchical namespace</a:t>
            </a:r>
          </a:p>
        </p:txBody>
      </p:sp>
      <p:sp>
        <p:nvSpPr>
          <p:cNvPr id="8" name="Rectangle 7">
            <a:extLst>
              <a:ext uri="{FF2B5EF4-FFF2-40B4-BE49-F238E27FC236}">
                <a16:creationId xmlns:a16="http://schemas.microsoft.com/office/drawing/2014/main" id="{B7A8DC8B-9B1E-4C71-B00B-6E2BC4AD06A5}"/>
              </a:ext>
              <a:ext uri="{C183D7F6-B498-43B3-948B-1728B52AA6E4}">
                <adec:decorative xmlns:adec="http://schemas.microsoft.com/office/drawing/2017/decorative" val="1"/>
              </a:ext>
            </a:extLst>
          </p:cNvPr>
          <p:cNvSpPr/>
          <p:nvPr/>
        </p:nvSpPr>
        <p:spPr bwMode="auto">
          <a:xfrm>
            <a:off x="6296614" y="2672644"/>
            <a:ext cx="5715000" cy="3000023"/>
          </a:xfrm>
          <a:prstGeom prst="rect">
            <a:avLst/>
          </a:prstGeom>
          <a:no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endParaRPr>
          </a:p>
        </p:txBody>
      </p:sp>
      <p:grpSp>
        <p:nvGrpSpPr>
          <p:cNvPr id="4" name="Group 3"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47838B23-7EA5-45BA-A597-2A131B5304D1}"/>
              </a:ext>
            </a:extLst>
          </p:cNvPr>
          <p:cNvGrpSpPr/>
          <p:nvPr/>
        </p:nvGrpSpPr>
        <p:grpSpPr>
          <a:xfrm>
            <a:off x="7064347" y="2819576"/>
            <a:ext cx="4440442" cy="2701370"/>
            <a:chOff x="7064347" y="2819576"/>
            <a:chExt cx="4440442" cy="2701370"/>
          </a:xfrm>
        </p:grpSpPr>
        <p:sp>
          <p:nvSpPr>
            <p:cNvPr id="41" name="Oval 40">
              <a:extLst>
                <a:ext uri="{FF2B5EF4-FFF2-40B4-BE49-F238E27FC236}">
                  <a16:creationId xmlns:a16="http://schemas.microsoft.com/office/drawing/2014/main" id="{368383AA-2188-4778-97B7-9E9F2C38C473}"/>
                </a:ext>
              </a:extLst>
            </p:cNvPr>
            <p:cNvSpPr/>
            <p:nvPr/>
          </p:nvSpPr>
          <p:spPr bwMode="auto">
            <a:xfrm>
              <a:off x="9764889" y="2819576"/>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8207B2AD-1344-4AD2-B622-CE083FED70AE}"/>
                </a:ext>
              </a:extLst>
            </p:cNvPr>
            <p:cNvCxnSpPr>
              <a:cxnSpLocks/>
            </p:cNvCxnSpPr>
            <p:nvPr/>
          </p:nvCxnSpPr>
          <p:spPr>
            <a:xfrm>
              <a:off x="10020450" y="3327400"/>
              <a:ext cx="0" cy="31114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30A07D-C424-48E3-BC07-1124D361F5A3}"/>
                </a:ext>
              </a:extLst>
            </p:cNvPr>
            <p:cNvCxnSpPr>
              <a:cxnSpLocks/>
              <a:stCxn id="29" idx="0"/>
              <a:endCxn id="30" idx="0"/>
            </p:cNvCxnSpPr>
            <p:nvPr/>
          </p:nvCxnSpPr>
          <p:spPr>
            <a:xfrm rot="5400000" flipH="1" flipV="1">
              <a:off x="9940534" y="2644094"/>
              <a:ext cx="12700" cy="2623862"/>
            </a:xfrm>
            <a:prstGeom prst="bentConnector3">
              <a:avLst>
                <a:gd name="adj1" fmla="val 2600000"/>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2753D2A-D751-4DC2-B20D-63EF5D51F034}"/>
                </a:ext>
              </a:extLst>
            </p:cNvPr>
            <p:cNvSpPr/>
            <p:nvPr/>
          </p:nvSpPr>
          <p:spPr bwMode="auto">
            <a:xfrm>
              <a:off x="8376278" y="3956025"/>
              <a:ext cx="504649" cy="50464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D33CB80D-9D82-42D4-A931-FD443591D960}"/>
                </a:ext>
              </a:extLst>
            </p:cNvPr>
            <p:cNvSpPr/>
            <p:nvPr/>
          </p:nvSpPr>
          <p:spPr bwMode="auto">
            <a:xfrm>
              <a:off x="11000140" y="3956025"/>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442FB89-846B-486A-8CA6-687A1B7B70F5}"/>
                </a:ext>
              </a:extLst>
            </p:cNvPr>
            <p:cNvCxnSpPr>
              <a:cxnSpLocks/>
            </p:cNvCxnSpPr>
            <p:nvPr/>
          </p:nvCxnSpPr>
          <p:spPr>
            <a:xfrm>
              <a:off x="8628603" y="4467578"/>
              <a:ext cx="0" cy="283141"/>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333C5A7-EA03-439E-BFE1-E285E45D79A6}"/>
                </a:ext>
              </a:extLst>
            </p:cNvPr>
            <p:cNvCxnSpPr>
              <a:stCxn id="23" idx="0"/>
              <a:endCxn id="24" idx="0"/>
            </p:cNvCxnSpPr>
            <p:nvPr/>
          </p:nvCxnSpPr>
          <p:spPr>
            <a:xfrm rot="5400000" flipH="1" flipV="1">
              <a:off x="8628603" y="3704366"/>
              <a:ext cx="12700" cy="2623862"/>
            </a:xfrm>
            <a:prstGeom prst="bentConnector3">
              <a:avLst>
                <a:gd name="adj1" fmla="val 2244449"/>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09507469-B3F9-4031-8A68-24115DB7570B}"/>
                </a:ext>
              </a:extLst>
            </p:cNvPr>
            <p:cNvSpPr/>
            <p:nvPr/>
          </p:nvSpPr>
          <p:spPr bwMode="auto">
            <a:xfrm>
              <a:off x="7064347" y="5016297"/>
              <a:ext cx="504649" cy="50464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FE09A8A9-9050-4ED8-A605-ADDFD378B3B0}"/>
                </a:ext>
              </a:extLst>
            </p:cNvPr>
            <p:cNvSpPr/>
            <p:nvPr/>
          </p:nvSpPr>
          <p:spPr bwMode="auto">
            <a:xfrm>
              <a:off x="9688209" y="5016297"/>
              <a:ext cx="504649" cy="5046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56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lumMod val="10000"/>
                  </a:schemeClr>
                </a:solidFill>
              </a:rPr>
              <a:t>Big Data use cases</a:t>
            </a:r>
          </a:p>
        </p:txBody>
      </p:sp>
      <p:sp>
        <p:nvSpPr>
          <p:cNvPr id="2" name="Rectangle 1">
            <a:extLst>
              <a:ext uri="{FF2B5EF4-FFF2-40B4-BE49-F238E27FC236}">
                <a16:creationId xmlns:a16="http://schemas.microsoft.com/office/drawing/2014/main" id="{EA47F077-A3A5-45D7-AB65-5F631EF906DE}"/>
              </a:ext>
            </a:extLst>
          </p:cNvPr>
          <p:cNvSpPr/>
          <p:nvPr/>
        </p:nvSpPr>
        <p:spPr>
          <a:xfrm>
            <a:off x="427038" y="1192263"/>
            <a:ext cx="11582400" cy="307777"/>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Let’s examine three use cases for leveraging an Azure Data Lake Store</a:t>
            </a:r>
          </a:p>
        </p:txBody>
      </p:sp>
      <p:sp>
        <p:nvSpPr>
          <p:cNvPr id="12" name="Rectangle 11">
            <a:extLst>
              <a:ext uri="{FF2B5EF4-FFF2-40B4-BE49-F238E27FC236}">
                <a16:creationId xmlns:a16="http://schemas.microsoft.com/office/drawing/2014/main" id="{A129EADE-1D34-48D9-88AE-4B30FFD6D06E}"/>
              </a:ext>
            </a:extLst>
          </p:cNvPr>
          <p:cNvSpPr/>
          <p:nvPr/>
        </p:nvSpPr>
        <p:spPr>
          <a:xfrm>
            <a:off x="413084" y="1690147"/>
            <a:ext cx="3092116" cy="150876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Modern data warehouse</a:t>
            </a:r>
          </a:p>
        </p:txBody>
      </p:sp>
      <p:sp>
        <p:nvSpPr>
          <p:cNvPr id="10" name="Rectangle 9">
            <a:extLst>
              <a:ext uri="{FF2B5EF4-FFF2-40B4-BE49-F238E27FC236}">
                <a16:creationId xmlns:a16="http://schemas.microsoft.com/office/drawing/2014/main" id="{73E213E5-EE3F-4659-A9BE-CE8899B30555}"/>
              </a:ext>
            </a:extLst>
          </p:cNvPr>
          <p:cNvSpPr/>
          <p:nvPr/>
        </p:nvSpPr>
        <p:spPr bwMode="auto">
          <a:xfrm>
            <a:off x="3516217" y="1699875"/>
            <a:ext cx="8493125" cy="150876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This architecture sees Azure Data Lake Storage at the heart of the solution for a modern data warehouse. Using Azure Data Factory to ingest data into the Data Lake from a business application, and predictive models built in Azure Databricks, using Azure Synapse Analytics as a serving layer</a:t>
            </a:r>
          </a:p>
        </p:txBody>
      </p:sp>
      <p:sp>
        <p:nvSpPr>
          <p:cNvPr id="22" name="Rectangle 21">
            <a:extLst>
              <a:ext uri="{FF2B5EF4-FFF2-40B4-BE49-F238E27FC236}">
                <a16:creationId xmlns:a16="http://schemas.microsoft.com/office/drawing/2014/main" id="{120278AD-8FC5-4DAE-8DDD-6FD598B114ED}"/>
              </a:ext>
            </a:extLst>
          </p:cNvPr>
          <p:cNvSpPr/>
          <p:nvPr/>
        </p:nvSpPr>
        <p:spPr>
          <a:xfrm>
            <a:off x="413084" y="3327861"/>
            <a:ext cx="3092116" cy="150876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marL="0" marR="0" lvl="0" indent="0" algn="l" defTabSz="1066800" rtl="0" eaLnBrk="1" fontAlgn="auto" latinLnBrk="0" hangingPunct="1">
              <a:lnSpc>
                <a:spcPct val="100000"/>
              </a:lnSpc>
              <a:spcBef>
                <a:spcPct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Advanced analytics</a:t>
            </a:r>
          </a:p>
        </p:txBody>
      </p:sp>
      <p:sp>
        <p:nvSpPr>
          <p:cNvPr id="23" name="Rectangle 22">
            <a:extLst>
              <a:ext uri="{FF2B5EF4-FFF2-40B4-BE49-F238E27FC236}">
                <a16:creationId xmlns:a16="http://schemas.microsoft.com/office/drawing/2014/main" id="{6A78CBD3-2A38-47DE-A29C-BFB2E1B4FFD0}"/>
              </a:ext>
            </a:extLst>
          </p:cNvPr>
          <p:cNvSpPr/>
          <p:nvPr/>
        </p:nvSpPr>
        <p:spPr bwMode="auto">
          <a:xfrm>
            <a:off x="3516217" y="3327861"/>
            <a:ext cx="8493125" cy="150876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 this solution, Azure Data factory is transferring terabytes of web logs from a web server to the Data Lake on an hourly basis. This data is provided as features to the predictive model in Azure Databricks, which is then trained and scored. The result of the model is then distributed globally using Azure Cosmos DB, that an application uses</a:t>
            </a:r>
          </a:p>
        </p:txBody>
      </p:sp>
      <p:sp>
        <p:nvSpPr>
          <p:cNvPr id="24" name="Rectangle 23">
            <a:extLst>
              <a:ext uri="{FF2B5EF4-FFF2-40B4-BE49-F238E27FC236}">
                <a16:creationId xmlns:a16="http://schemas.microsoft.com/office/drawing/2014/main" id="{79764982-E014-46B7-9AC7-0BC3BEDF1BB5}"/>
              </a:ext>
            </a:extLst>
          </p:cNvPr>
          <p:cNvSpPr/>
          <p:nvPr/>
        </p:nvSpPr>
        <p:spPr>
          <a:xfrm>
            <a:off x="413084" y="4965575"/>
            <a:ext cx="3092116" cy="150876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marL="0" marR="0" lvl="0" indent="0" algn="l" defTabSz="1066800" rtl="0" eaLnBrk="1" fontAlgn="auto" latinLnBrk="0" hangingPunct="1">
              <a:lnSpc>
                <a:spcPct val="100000"/>
              </a:lnSpc>
              <a:spcBef>
                <a:spcPct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Real time analytics</a:t>
            </a:r>
          </a:p>
        </p:txBody>
      </p:sp>
      <p:sp>
        <p:nvSpPr>
          <p:cNvPr id="25" name="Rectangle 24">
            <a:extLst>
              <a:ext uri="{FF2B5EF4-FFF2-40B4-BE49-F238E27FC236}">
                <a16:creationId xmlns:a16="http://schemas.microsoft.com/office/drawing/2014/main" id="{BC0AD385-94D8-43F5-B0C4-B6861CA26E01}"/>
              </a:ext>
            </a:extLst>
          </p:cNvPr>
          <p:cNvSpPr/>
          <p:nvPr/>
        </p:nvSpPr>
        <p:spPr bwMode="auto">
          <a:xfrm>
            <a:off x="3516217" y="4965575"/>
            <a:ext cx="8493125" cy="150876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 this architecture, there are two ingestion streams. Azure Data Factory is used to ingest the summary files that are generated when the HGV engine is turned off. Apache Kafka provides the real-time ingestion engine for the telemetry data. Both data streams are stored in Data Lake store for use in the future</a:t>
            </a:r>
          </a:p>
        </p:txBody>
      </p:sp>
    </p:spTree>
    <p:extLst>
      <p:ext uri="{BB962C8B-B14F-4D97-AF65-F5344CB8AC3E}">
        <p14:creationId xmlns:p14="http://schemas.microsoft.com/office/powerpoint/2010/main" val="221617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2133C-F0D4-49B7-AC02-5583583F5017}"/>
              </a:ext>
            </a:extLst>
          </p:cNvPr>
          <p:cNvSpPr>
            <a:spLocks noGrp="1"/>
          </p:cNvSpPr>
          <p:nvPr>
            <p:ph type="title"/>
          </p:nvPr>
        </p:nvSpPr>
        <p:spPr/>
        <p:txBody>
          <a:bodyPr/>
          <a:lstStyle/>
          <a:p>
            <a:pPr lvl="0"/>
            <a:r>
              <a:rPr lang="en-US" dirty="0"/>
              <a:t>Lesson 01: </a:t>
            </a:r>
            <a:r>
              <a:rPr lang="en-GB" dirty="0"/>
              <a:t>Describe Delta Lake architecture</a:t>
            </a:r>
            <a:endParaRPr lang="en-US" dirty="0"/>
          </a:p>
        </p:txBody>
      </p:sp>
      <p:pic>
        <p:nvPicPr>
          <p:cNvPr id="14" name="Picture 13" descr="Icon of a folder">
            <a:extLst>
              <a:ext uri="{FF2B5EF4-FFF2-40B4-BE49-F238E27FC236}">
                <a16:creationId xmlns:a16="http://schemas.microsoft.com/office/drawing/2014/main" id="{25F16475-224C-4983-978B-2E81B832B6C4}"/>
              </a:ext>
            </a:extLst>
          </p:cNvPr>
          <p:cNvPicPr>
            <a:picLocks noChangeAspect="1"/>
          </p:cNvPicPr>
          <p:nvPr/>
        </p:nvPicPr>
        <p:blipFill>
          <a:blip r:embed="rId3"/>
          <a:stretch>
            <a:fillRect/>
          </a:stretch>
        </p:blipFill>
        <p:spPr>
          <a:xfrm>
            <a:off x="10392228" y="3058922"/>
            <a:ext cx="1099484" cy="987672"/>
          </a:xfrm>
          <a:prstGeom prst="rect">
            <a:avLst/>
          </a:prstGeom>
        </p:spPr>
      </p:pic>
    </p:spTree>
    <p:extLst>
      <p:ext uri="{BB962C8B-B14F-4D97-AF65-F5344CB8AC3E}">
        <p14:creationId xmlns:p14="http://schemas.microsoft.com/office/powerpoint/2010/main" val="22207663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20" y="3606119"/>
            <a:ext cx="5756694" cy="1828800"/>
          </a:xfrm>
        </p:spPr>
        <p:txBody>
          <a:bodyPr/>
          <a:lstStyle/>
          <a:p>
            <a:r>
              <a:rPr lang="en-US" dirty="0"/>
              <a:t>DP-203T00: </a:t>
            </a:r>
            <a:br>
              <a:rPr lang="en-US" dirty="0"/>
            </a:br>
            <a:r>
              <a:rPr lang="en-GB" dirty="0"/>
              <a:t>Explore compute and storage options for data engineering workloads</a:t>
            </a:r>
            <a:endParaRPr lang="en-US" dirty="0"/>
          </a:p>
        </p:txBody>
      </p:sp>
    </p:spTree>
    <p:extLst>
      <p:ext uri="{BB962C8B-B14F-4D97-AF65-F5344CB8AC3E}">
        <p14:creationId xmlns:p14="http://schemas.microsoft.com/office/powerpoint/2010/main" val="11895706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sz="2800" dirty="0"/>
              <a:t>Describe a Delta Lake architecture</a:t>
            </a:r>
            <a:endParaRPr lang="en-US" dirty="0"/>
          </a:p>
        </p:txBody>
      </p:sp>
      <p:pic>
        <p:nvPicPr>
          <p:cNvPr id="4" name="Picture 3" descr="A diagram to show a delta lake architecture with the sources beginning with streaming and batch data sources. The middle shows icons to represent the bronze, silver and gold architecture levels that are serviced by data stored in an Azure Data Lake, and used by analytical and machine learning services.">
            <a:extLst>
              <a:ext uri="{FF2B5EF4-FFF2-40B4-BE49-F238E27FC236}">
                <a16:creationId xmlns:a16="http://schemas.microsoft.com/office/drawing/2014/main" id="{05C998F2-483D-4C2F-8B21-05C8D2F52F5D}"/>
              </a:ext>
            </a:extLst>
          </p:cNvPr>
          <p:cNvPicPr>
            <a:picLocks noChangeAspect="1"/>
          </p:cNvPicPr>
          <p:nvPr/>
        </p:nvPicPr>
        <p:blipFill>
          <a:blip r:embed="rId3"/>
          <a:stretch>
            <a:fillRect/>
          </a:stretch>
        </p:blipFill>
        <p:spPr>
          <a:xfrm>
            <a:off x="368833" y="1334787"/>
            <a:ext cx="11844367" cy="5158222"/>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2133C-F0D4-49B7-AC02-5583583F5017}"/>
              </a:ext>
            </a:extLst>
          </p:cNvPr>
          <p:cNvSpPr>
            <a:spLocks noGrp="1"/>
          </p:cNvSpPr>
          <p:nvPr>
            <p:ph type="title"/>
          </p:nvPr>
        </p:nvSpPr>
        <p:spPr>
          <a:xfrm>
            <a:off x="465138" y="3085307"/>
            <a:ext cx="9207182" cy="820738"/>
          </a:xfrm>
        </p:spPr>
        <p:txBody>
          <a:bodyPr/>
          <a:lstStyle/>
          <a:p>
            <a:pPr lvl="0"/>
            <a:r>
              <a:rPr lang="en-US" dirty="0"/>
              <a:t>Lesson 01: </a:t>
            </a:r>
            <a:r>
              <a:rPr lang="en-GB" dirty="0"/>
              <a:t>Work with data streams by using Azure Stream Analytics</a:t>
            </a:r>
            <a:endParaRPr lang="en-US" dirty="0"/>
          </a:p>
        </p:txBody>
      </p:sp>
      <p:pic>
        <p:nvPicPr>
          <p:cNvPr id="14" name="Picture 13" descr="Icon of a folder">
            <a:extLst>
              <a:ext uri="{FF2B5EF4-FFF2-40B4-BE49-F238E27FC236}">
                <a16:creationId xmlns:a16="http://schemas.microsoft.com/office/drawing/2014/main" id="{25F16475-224C-4983-978B-2E81B832B6C4}"/>
              </a:ext>
            </a:extLst>
          </p:cNvPr>
          <p:cNvPicPr>
            <a:picLocks noChangeAspect="1"/>
          </p:cNvPicPr>
          <p:nvPr/>
        </p:nvPicPr>
        <p:blipFill>
          <a:blip r:embed="rId3"/>
          <a:stretch>
            <a:fillRect/>
          </a:stretch>
        </p:blipFill>
        <p:spPr>
          <a:xfrm>
            <a:off x="10392228" y="3058922"/>
            <a:ext cx="1099484" cy="987672"/>
          </a:xfrm>
          <a:prstGeom prst="rect">
            <a:avLst/>
          </a:prstGeom>
        </p:spPr>
      </p:pic>
    </p:spTree>
    <p:extLst>
      <p:ext uri="{BB962C8B-B14F-4D97-AF65-F5344CB8AC3E}">
        <p14:creationId xmlns:p14="http://schemas.microsoft.com/office/powerpoint/2010/main" val="36654508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52BF-7254-49A5-A5B7-9451C85FF3D3}"/>
              </a:ext>
            </a:extLst>
          </p:cNvPr>
          <p:cNvSpPr>
            <a:spLocks noGrp="1"/>
          </p:cNvSpPr>
          <p:nvPr>
            <p:ph type="title"/>
          </p:nvPr>
        </p:nvSpPr>
        <p:spPr/>
        <p:txBody>
          <a:bodyPr/>
          <a:lstStyle/>
          <a:p>
            <a:r>
              <a:rPr lang="en-US" dirty="0"/>
              <a:t>What are data streams</a:t>
            </a:r>
          </a:p>
        </p:txBody>
      </p:sp>
      <p:sp>
        <p:nvSpPr>
          <p:cNvPr id="13" name="TextBox 12">
            <a:extLst>
              <a:ext uri="{FF2B5EF4-FFF2-40B4-BE49-F238E27FC236}">
                <a16:creationId xmlns:a16="http://schemas.microsoft.com/office/drawing/2014/main" id="{278F61B9-7D5D-4463-91F3-FAF0846E52D7}"/>
              </a:ext>
            </a:extLst>
          </p:cNvPr>
          <p:cNvSpPr txBox="1"/>
          <p:nvPr/>
        </p:nvSpPr>
        <p:spPr>
          <a:xfrm>
            <a:off x="436421" y="1430631"/>
            <a:ext cx="4079445" cy="1833480"/>
          </a:xfrm>
          <a:prstGeom prst="rect">
            <a:avLst/>
          </a:prstGeom>
          <a:noFill/>
          <a:ln w="19050">
            <a:solidFill>
              <a:schemeClr val="tx2"/>
            </a:solidFill>
          </a:ln>
        </p:spPr>
        <p:txBody>
          <a:bodyPr wrap="square" lIns="139891" tIns="93260" rIns="139891" bIns="9326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2040" dirty="0"/>
              <a:t>Data streams:</a:t>
            </a:r>
          </a:p>
          <a:p>
            <a:pPr>
              <a:spcAft>
                <a:spcPct val="35000"/>
              </a:spcAft>
            </a:pPr>
            <a:r>
              <a:rPr lang="en-US" sz="1836" dirty="0">
                <a:solidFill>
                  <a:schemeClr val="tx1"/>
                </a:solidFill>
                <a:latin typeface="+mn-lt"/>
              </a:rPr>
              <a:t>In the context of analytics, data streams are event data generated by sensors or other sources that can be analyzed by another technology</a:t>
            </a:r>
          </a:p>
        </p:txBody>
      </p:sp>
      <p:sp>
        <p:nvSpPr>
          <p:cNvPr id="17" name="TextBox 16">
            <a:extLst>
              <a:ext uri="{FF2B5EF4-FFF2-40B4-BE49-F238E27FC236}">
                <a16:creationId xmlns:a16="http://schemas.microsoft.com/office/drawing/2014/main" id="{0B71F8F3-9A43-423C-BBB2-8AD28957ACB5}"/>
              </a:ext>
            </a:extLst>
          </p:cNvPr>
          <p:cNvSpPr txBox="1"/>
          <p:nvPr/>
        </p:nvSpPr>
        <p:spPr>
          <a:xfrm>
            <a:off x="436422" y="3406593"/>
            <a:ext cx="4079444" cy="2981099"/>
          </a:xfrm>
          <a:prstGeom prst="rect">
            <a:avLst/>
          </a:prstGeom>
          <a:noFill/>
          <a:ln w="19050">
            <a:solidFill>
              <a:schemeClr val="tx2"/>
            </a:solidFill>
          </a:ln>
        </p:spPr>
        <p:txBody>
          <a:bodyPr wrap="square" lIns="139891" tIns="93260" rIns="139891" bIns="93260" rtlCol="0">
            <a:noAutofit/>
          </a:bodyPr>
          <a:lstStyle>
            <a:defPPr>
              <a:defRPr lang="en-US"/>
            </a:defPPr>
            <a:lvl1pPr defTabSz="444500">
              <a:spcBef>
                <a:spcPct val="0"/>
              </a:spcBef>
              <a:spcAft>
                <a:spcPts val="200"/>
              </a:spcAft>
              <a:defRPr sz="2000">
                <a:solidFill>
                  <a:schemeClr val="tx2"/>
                </a:solidFill>
                <a:latin typeface="+mj-lt"/>
              </a:defRPr>
            </a:lvl1pPr>
            <a:lvl2pPr marL="466371" defTabSz="932742">
              <a:defRPr sz="1800"/>
            </a:lvl2pPr>
            <a:lvl3pPr marL="932742" defTabSz="932742">
              <a:defRPr sz="1800"/>
            </a:lvl3pPr>
            <a:lvl4pPr marL="1399113" defTabSz="932742">
              <a:defRPr sz="1800"/>
            </a:lvl4pPr>
            <a:lvl5pPr marL="1865484" defTabSz="932742">
              <a:defRPr sz="1800"/>
            </a:lvl5pPr>
            <a:lvl6pPr marL="2331856" defTabSz="932742">
              <a:defRPr sz="1800"/>
            </a:lvl6pPr>
            <a:lvl7pPr marL="2798226" defTabSz="932742">
              <a:defRPr sz="1800"/>
            </a:lvl7pPr>
            <a:lvl8pPr marL="3264597" defTabSz="932742">
              <a:defRPr sz="1800"/>
            </a:lvl8pPr>
            <a:lvl9pPr marL="3730969" defTabSz="932742">
              <a:defRPr sz="1800"/>
            </a:lvl9pPr>
          </a:lstStyle>
          <a:p>
            <a:r>
              <a:rPr lang="en-US" sz="2040" dirty="0"/>
              <a:t>Data stream processing approach:</a:t>
            </a:r>
          </a:p>
          <a:p>
            <a:pPr>
              <a:spcAft>
                <a:spcPct val="35000"/>
              </a:spcAft>
            </a:pPr>
            <a:r>
              <a:rPr lang="en-US" sz="1836" dirty="0">
                <a:solidFill>
                  <a:schemeClr val="tx1"/>
                </a:solidFill>
                <a:latin typeface="+mn-lt"/>
              </a:rPr>
              <a:t>There are two approaches. Reference data is streaming data that can be collected over time and persisted in storage as static data. In contrast, streaming data have relatively low storage requirements. And run computations in sliding windows</a:t>
            </a:r>
          </a:p>
        </p:txBody>
      </p:sp>
      <p:sp>
        <p:nvSpPr>
          <p:cNvPr id="3" name="Rectangle 2">
            <a:extLst>
              <a:ext uri="{FF2B5EF4-FFF2-40B4-BE49-F238E27FC236}">
                <a16:creationId xmlns:a16="http://schemas.microsoft.com/office/drawing/2014/main" id="{8FEBAA71-3D0D-4B60-8DCA-80CFB03BE040}"/>
              </a:ext>
            </a:extLst>
          </p:cNvPr>
          <p:cNvSpPr/>
          <p:nvPr/>
        </p:nvSpPr>
        <p:spPr bwMode="auto">
          <a:xfrm>
            <a:off x="4655357" y="1430631"/>
            <a:ext cx="7352793" cy="4957060"/>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dirty="0">
                <a:solidFill>
                  <a:schemeClr val="tx1"/>
                </a:solidFill>
                <a:latin typeface="+mj-lt"/>
                <a:cs typeface="Segoe UI" pitchFamily="34" charset="0"/>
              </a:rPr>
              <a:t>Data streams are used to:</a:t>
            </a:r>
          </a:p>
        </p:txBody>
      </p:sp>
      <p:sp>
        <p:nvSpPr>
          <p:cNvPr id="4" name="Rectangle 3">
            <a:extLst>
              <a:ext uri="{FF2B5EF4-FFF2-40B4-BE49-F238E27FC236}">
                <a16:creationId xmlns:a16="http://schemas.microsoft.com/office/drawing/2014/main" id="{38E370D4-C10A-4650-AA8E-D701895E7C2C}"/>
              </a:ext>
            </a:extLst>
          </p:cNvPr>
          <p:cNvSpPr/>
          <p:nvPr/>
        </p:nvSpPr>
        <p:spPr bwMode="auto">
          <a:xfrm>
            <a:off x="4787101" y="1981782"/>
            <a:ext cx="2121823" cy="427892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defTabSz="932293" fontAlgn="base">
              <a:spcBef>
                <a:spcPct val="0"/>
              </a:spcBef>
              <a:defRPr/>
            </a:pPr>
            <a:r>
              <a:rPr lang="en-US" sz="1836" b="1" dirty="0">
                <a:latin typeface="+mj-lt"/>
              </a:rPr>
              <a:t>Analyze data:</a:t>
            </a:r>
          </a:p>
          <a:p>
            <a:pPr defTabSz="932293" fontAlgn="base">
              <a:spcBef>
                <a:spcPts val="300"/>
              </a:spcBef>
              <a:defRPr/>
            </a:pPr>
            <a:r>
              <a:rPr lang="en-US" sz="1836" kern="0" dirty="0">
                <a:cs typeface="Segoe UI Light" panose="020B0502040204020203" pitchFamily="34" charset="0"/>
              </a:rPr>
              <a:t>Continuously analyze data to detect issues and understand or respond to them</a:t>
            </a:r>
          </a:p>
        </p:txBody>
      </p:sp>
      <p:sp>
        <p:nvSpPr>
          <p:cNvPr id="5" name="Rectangle 4">
            <a:extLst>
              <a:ext uri="{FF2B5EF4-FFF2-40B4-BE49-F238E27FC236}">
                <a16:creationId xmlns:a16="http://schemas.microsoft.com/office/drawing/2014/main" id="{98E14F21-652C-4A66-85A8-D7EFC080B289}"/>
              </a:ext>
            </a:extLst>
          </p:cNvPr>
          <p:cNvSpPr/>
          <p:nvPr/>
        </p:nvSpPr>
        <p:spPr bwMode="auto">
          <a:xfrm>
            <a:off x="7054778" y="1981782"/>
            <a:ext cx="2553921" cy="427892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defTabSz="932293" fontAlgn="base">
              <a:spcBef>
                <a:spcPct val="0"/>
              </a:spcBef>
              <a:defRPr/>
            </a:pPr>
            <a:r>
              <a:rPr lang="en-US" sz="1836" b="1" dirty="0">
                <a:latin typeface="+mj-lt"/>
              </a:rPr>
              <a:t>Understand systems:</a:t>
            </a:r>
          </a:p>
          <a:p>
            <a:pPr defTabSz="932293" fontAlgn="base">
              <a:spcBef>
                <a:spcPts val="300"/>
              </a:spcBef>
              <a:defRPr/>
            </a:pPr>
            <a:r>
              <a:rPr lang="en-US" sz="1836" kern="0" dirty="0">
                <a:cs typeface="Segoe UI Light" panose="020B0502040204020203" pitchFamily="34" charset="0"/>
              </a:rPr>
              <a:t>Understand component or</a:t>
            </a:r>
            <a:br>
              <a:rPr lang="en-US" sz="1836" kern="0" dirty="0">
                <a:cs typeface="Segoe UI Light" panose="020B0502040204020203" pitchFamily="34" charset="0"/>
              </a:rPr>
            </a:br>
            <a:r>
              <a:rPr lang="en-US" sz="1836" kern="0" dirty="0">
                <a:cs typeface="Segoe UI Light" panose="020B0502040204020203" pitchFamily="34" charset="0"/>
              </a:rPr>
              <a:t>system behavior under various conditions to fuel further enhancements</a:t>
            </a:r>
            <a:br>
              <a:rPr lang="en-US" sz="1836" kern="0" dirty="0">
                <a:cs typeface="Segoe UI Light" panose="020B0502040204020203" pitchFamily="34" charset="0"/>
              </a:rPr>
            </a:br>
            <a:r>
              <a:rPr lang="en-US" sz="1836" kern="0" dirty="0">
                <a:cs typeface="Segoe UI Light" panose="020B0502040204020203" pitchFamily="34" charset="0"/>
              </a:rPr>
              <a:t>of said system</a:t>
            </a:r>
          </a:p>
        </p:txBody>
      </p:sp>
      <p:sp>
        <p:nvSpPr>
          <p:cNvPr id="6" name="Rectangle 5">
            <a:extLst>
              <a:ext uri="{FF2B5EF4-FFF2-40B4-BE49-F238E27FC236}">
                <a16:creationId xmlns:a16="http://schemas.microsoft.com/office/drawing/2014/main" id="{09B57420-BD36-4274-A121-B744EB21219F}"/>
              </a:ext>
            </a:extLst>
          </p:cNvPr>
          <p:cNvSpPr/>
          <p:nvPr/>
        </p:nvSpPr>
        <p:spPr bwMode="auto">
          <a:xfrm>
            <a:off x="9754551" y="1981782"/>
            <a:ext cx="2121823" cy="427892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defTabSz="932293" fontAlgn="base">
              <a:spcBef>
                <a:spcPct val="0"/>
              </a:spcBef>
              <a:defRPr/>
            </a:pPr>
            <a:r>
              <a:rPr lang="en-US" sz="1836" b="1" dirty="0">
                <a:latin typeface="+mj-lt"/>
              </a:rPr>
              <a:t>Trigger actions:</a:t>
            </a:r>
          </a:p>
          <a:p>
            <a:pPr defTabSz="932293" fontAlgn="base">
              <a:spcBef>
                <a:spcPts val="300"/>
              </a:spcBef>
              <a:defRPr/>
            </a:pPr>
            <a:r>
              <a:rPr lang="en-US" sz="1836" kern="0" dirty="0">
                <a:cs typeface="Segoe UI Light" panose="020B0502040204020203" pitchFamily="34" charset="0"/>
              </a:rPr>
              <a:t>Trigger specific actions when certain thresholds are identified</a:t>
            </a:r>
          </a:p>
        </p:txBody>
      </p:sp>
    </p:spTree>
    <p:extLst>
      <p:ext uri="{BB962C8B-B14F-4D97-AF65-F5344CB8AC3E}">
        <p14:creationId xmlns:p14="http://schemas.microsoft.com/office/powerpoint/2010/main" val="25125038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Event processing </a:t>
            </a:r>
          </a:p>
        </p:txBody>
      </p:sp>
      <p:sp>
        <p:nvSpPr>
          <p:cNvPr id="20" name="Text Placeholder 4"/>
          <p:cNvSpPr txBox="1">
            <a:spLocks/>
          </p:cNvSpPr>
          <p:nvPr/>
        </p:nvSpPr>
        <p:spPr>
          <a:xfrm>
            <a:off x="466770" y="1130759"/>
            <a:ext cx="11579412" cy="768409"/>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48" dirty="0">
                <a:latin typeface="+mn-lt"/>
              </a:rPr>
              <a:t>The process of consuming data streams, analyzing them, and deriving actionable insights out of them is called Event Processing and has three distinct components:</a:t>
            </a:r>
          </a:p>
        </p:txBody>
      </p:sp>
      <p:grpSp>
        <p:nvGrpSpPr>
          <p:cNvPr id="2" name="Group 1" descr="The three distinct components">
            <a:extLst>
              <a:ext uri="{FF2B5EF4-FFF2-40B4-BE49-F238E27FC236}">
                <a16:creationId xmlns:a16="http://schemas.microsoft.com/office/drawing/2014/main" id="{686133AE-09F5-40EF-80DC-9EA21E06FB7D}"/>
              </a:ext>
            </a:extLst>
          </p:cNvPr>
          <p:cNvGrpSpPr/>
          <p:nvPr/>
        </p:nvGrpSpPr>
        <p:grpSpPr>
          <a:xfrm>
            <a:off x="437241" y="2024083"/>
            <a:ext cx="11546493" cy="4584646"/>
            <a:chOff x="427842" y="1984575"/>
            <a:chExt cx="11321119" cy="4495159"/>
          </a:xfrm>
        </p:grpSpPr>
        <p:sp>
          <p:nvSpPr>
            <p:cNvPr id="86" name="Rectangle 85"/>
            <p:cNvSpPr/>
            <p:nvPr/>
          </p:nvSpPr>
          <p:spPr>
            <a:xfrm>
              <a:off x="427842" y="1984577"/>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93247" rIns="139871" bIns="93247" numCol="1" spcCol="0" rtlCol="0" fromWordArt="0" anchor="ctr" anchorCtr="0" forceAA="0" compatLnSpc="1">
              <a:prstTxWarp prst="textNoShape">
                <a:avLst/>
              </a:prstTxWarp>
              <a:noAutofit/>
            </a:bodyPr>
            <a:lstStyle/>
            <a:p>
              <a:r>
                <a:rPr lang="en-GB" sz="2448" kern="0" dirty="0">
                  <a:solidFill>
                    <a:schemeClr val="bg1"/>
                  </a:solidFill>
                  <a:latin typeface="+mj-lt"/>
                  <a:cs typeface="Segoe UI" pitchFamily="34" charset="0"/>
                </a:rPr>
                <a:t>Event producer</a:t>
              </a:r>
            </a:p>
          </p:txBody>
        </p:sp>
        <p:sp>
          <p:nvSpPr>
            <p:cNvPr id="103" name="Rectangle 102"/>
            <p:cNvSpPr/>
            <p:nvPr/>
          </p:nvSpPr>
          <p:spPr>
            <a:xfrm>
              <a:off x="2705100" y="1984575"/>
              <a:ext cx="9043861" cy="1412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93247" rIns="139871" bIns="93247" numCol="1" spcCol="0" rtlCol="0" fromWordArt="0" anchor="ctr" anchorCtr="0" forceAA="0" compatLnSpc="1">
              <a:prstTxWarp prst="textNoShape">
                <a:avLst/>
              </a:prstTxWarp>
              <a:noAutofit/>
            </a:bodyPr>
            <a:lstStyle/>
            <a:p>
              <a:pPr defTabSz="950846" fontAlgn="base">
                <a:spcBef>
                  <a:spcPts val="612"/>
                </a:spcBef>
                <a:spcAft>
                  <a:spcPct val="0"/>
                </a:spcAft>
                <a:defRPr/>
              </a:pPr>
              <a:r>
                <a:rPr lang="en-US" sz="2040" kern="0" dirty="0">
                  <a:solidFill>
                    <a:schemeClr val="tx1"/>
                  </a:solidFill>
                  <a:cs typeface="Segoe UI Light" panose="020B0502040204020203" pitchFamily="34" charset="0"/>
                </a:rPr>
                <a:t>Examples include sensors or processes that generate data continuously such as a heart rate monitor or a highway toll lane sensor</a:t>
              </a:r>
            </a:p>
          </p:txBody>
        </p:sp>
        <p:sp>
          <p:nvSpPr>
            <p:cNvPr id="87" name="Rectangle 86"/>
            <p:cNvSpPr/>
            <p:nvPr/>
          </p:nvSpPr>
          <p:spPr>
            <a:xfrm>
              <a:off x="432755" y="3525963"/>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93247" rIns="139871" bIns="93247" numCol="1" spcCol="0" rtlCol="0" fromWordArt="0" anchor="ctr" anchorCtr="0" forceAA="0" compatLnSpc="1">
              <a:prstTxWarp prst="textNoShape">
                <a:avLst/>
              </a:prstTxWarp>
              <a:noAutofit/>
            </a:bodyPr>
            <a:lstStyle/>
            <a:p>
              <a:r>
                <a:rPr lang="en-GB" sz="2448" kern="0" dirty="0">
                  <a:solidFill>
                    <a:schemeClr val="bg1"/>
                  </a:solidFill>
                  <a:latin typeface="+mj-lt"/>
                  <a:cs typeface="Segoe UI" pitchFamily="34" charset="0"/>
                </a:rPr>
                <a:t>Event processor</a:t>
              </a:r>
            </a:p>
          </p:txBody>
        </p:sp>
        <p:sp>
          <p:nvSpPr>
            <p:cNvPr id="100" name="Rectangle 99"/>
            <p:cNvSpPr/>
            <p:nvPr/>
          </p:nvSpPr>
          <p:spPr>
            <a:xfrm>
              <a:off x="2705100" y="3525962"/>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93247" rIns="139871" bIns="93247" numCol="1" spcCol="0" rtlCol="0" fromWordArt="0" anchor="ctr" anchorCtr="0" forceAA="0" compatLnSpc="1">
              <a:prstTxWarp prst="textNoShape">
                <a:avLst/>
              </a:prstTxWarp>
              <a:noAutofit/>
            </a:bodyPr>
            <a:lstStyle/>
            <a:p>
              <a:pPr defTabSz="950846" fontAlgn="base">
                <a:spcBef>
                  <a:spcPts val="612"/>
                </a:spcBef>
                <a:spcAft>
                  <a:spcPct val="0"/>
                </a:spcAft>
                <a:defRPr/>
              </a:pPr>
              <a:r>
                <a:rPr lang="en-US" sz="2040" kern="0" dirty="0">
                  <a:solidFill>
                    <a:schemeClr val="tx1"/>
                  </a:solidFill>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88" name="Rectangle 87"/>
            <p:cNvSpPr/>
            <p:nvPr/>
          </p:nvSpPr>
          <p:spPr>
            <a:xfrm>
              <a:off x="437668" y="5067349"/>
              <a:ext cx="2280132" cy="1412385"/>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93247" rIns="139871" bIns="93247" numCol="1" spcCol="0" rtlCol="0" fromWordArt="0" anchor="ctr" anchorCtr="0" forceAA="0" compatLnSpc="1">
              <a:prstTxWarp prst="textNoShape">
                <a:avLst/>
              </a:prstTxWarp>
              <a:noAutofit/>
            </a:bodyPr>
            <a:lstStyle/>
            <a:p>
              <a:r>
                <a:rPr lang="en-US" sz="2448" kern="0" dirty="0">
                  <a:solidFill>
                    <a:schemeClr val="bg1"/>
                  </a:solidFill>
                  <a:latin typeface="+mj-lt"/>
                  <a:cs typeface="Segoe UI" pitchFamily="34" charset="0"/>
                </a:rPr>
                <a:t>Event consumer</a:t>
              </a:r>
            </a:p>
          </p:txBody>
        </p:sp>
        <p:sp>
          <p:nvSpPr>
            <p:cNvPr id="97" name="Rectangle 96"/>
            <p:cNvSpPr/>
            <p:nvPr/>
          </p:nvSpPr>
          <p:spPr>
            <a:xfrm>
              <a:off x="2705100" y="5067348"/>
              <a:ext cx="9043861" cy="14123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93247" rIns="139871" bIns="93247" numCol="1" spcCol="0" rtlCol="0" fromWordArt="0" anchor="ctr" anchorCtr="0" forceAA="0" compatLnSpc="1">
              <a:prstTxWarp prst="textNoShape">
                <a:avLst/>
              </a:prstTxWarp>
              <a:noAutofit/>
            </a:bodyPr>
            <a:lstStyle/>
            <a:p>
              <a:pPr defTabSz="950846" fontAlgn="base">
                <a:spcBef>
                  <a:spcPts val="612"/>
                </a:spcBef>
                <a:spcAft>
                  <a:spcPct val="0"/>
                </a:spcAft>
                <a:defRPr/>
              </a:pPr>
              <a:r>
                <a:rPr lang="en-US" sz="2040" kern="0" dirty="0">
                  <a:solidFill>
                    <a:schemeClr val="tx1"/>
                  </a:solidFill>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p:txBody>
        </p:sp>
      </p:gr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dirty="0"/>
              <a:t>Processing events with Azure Stream Analytics</a:t>
            </a:r>
          </a:p>
        </p:txBody>
      </p:sp>
      <p:sp>
        <p:nvSpPr>
          <p:cNvPr id="97" name="Text Placeholder 4"/>
          <p:cNvSpPr txBox="1">
            <a:spLocks/>
          </p:cNvSpPr>
          <p:nvPr/>
        </p:nvSpPr>
        <p:spPr>
          <a:xfrm>
            <a:off x="466770" y="1233237"/>
            <a:ext cx="11579412" cy="768409"/>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000" b="0" i="0" u="none" strike="noStrike" cap="none" spc="0" normalizeH="0" baseline="0">
                <a:ln>
                  <a:noFill/>
                </a:ln>
                <a:effectLst/>
                <a:uLnTx/>
                <a:uFillTx/>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48" dirty="0"/>
              <a:t>Microsoft Azure Stream Analytics is an event processing engine. It enables the consumption and analysis of high volumes of streaming data in real time</a:t>
            </a:r>
          </a:p>
        </p:txBody>
      </p:sp>
      <p:sp>
        <p:nvSpPr>
          <p:cNvPr id="25" name="Rectangle 24"/>
          <p:cNvSpPr/>
          <p:nvPr/>
        </p:nvSpPr>
        <p:spPr bwMode="auto">
          <a:xfrm>
            <a:off x="437464" y="2216838"/>
            <a:ext cx="2797810" cy="635519"/>
          </a:xfrm>
          <a:prstGeom prst="rect">
            <a:avLst/>
          </a:prstGeom>
          <a:solidFill>
            <a:srgbClr val="243A5E"/>
          </a:solidFill>
          <a:ln>
            <a:noFill/>
          </a:ln>
        </p:spPr>
        <p:txBody>
          <a:bodyPr vert="horz" wrap="square" lIns="93247" tIns="46623" rIns="93247" bIns="46623" rtlCol="0" anchor="ctr">
            <a:noAutofit/>
          </a:bodyPr>
          <a:lstStyle/>
          <a:p>
            <a:pPr marL="54853" defTabSz="951121">
              <a:spcBef>
                <a:spcPct val="20000"/>
              </a:spcBef>
              <a:buSzPct val="90000"/>
              <a:defRPr/>
            </a:pPr>
            <a:r>
              <a:rPr lang="en-US" sz="2040" dirty="0">
                <a:solidFill>
                  <a:prstClr val="white"/>
                </a:solidFill>
                <a:latin typeface="+mj-lt"/>
                <a:cs typeface="Segoe UI Semibold" panose="020B0702040204020203" pitchFamily="34" charset="0"/>
              </a:rPr>
              <a:t>Source</a:t>
            </a:r>
          </a:p>
        </p:txBody>
      </p:sp>
      <p:sp>
        <p:nvSpPr>
          <p:cNvPr id="31" name="Rectangle 30"/>
          <p:cNvSpPr/>
          <p:nvPr/>
        </p:nvSpPr>
        <p:spPr bwMode="auto">
          <a:xfrm>
            <a:off x="437464" y="2852358"/>
            <a:ext cx="2797810" cy="2553884"/>
          </a:xfrm>
          <a:prstGeom prst="rect">
            <a:avLst/>
          </a:prstGeom>
          <a:solidFill>
            <a:schemeClr val="bg1">
              <a:lumMod val="95000"/>
            </a:schemeClr>
          </a:solidFill>
          <a:ln>
            <a:noFill/>
          </a:ln>
        </p:spPr>
        <p:txBody>
          <a:bodyPr vert="horz" wrap="square" lIns="186494" tIns="91427" rIns="186494" bIns="91427" rtlCol="0" anchor="t">
            <a:noAutofit/>
          </a:bodyPr>
          <a:lstStyle/>
          <a:p>
            <a:pPr>
              <a:spcAft>
                <a:spcPts val="1224"/>
              </a:spcAft>
            </a:pPr>
            <a:r>
              <a:rPr lang="en-US" sz="1836" dirty="0"/>
              <a:t>Sensors</a:t>
            </a:r>
          </a:p>
          <a:p>
            <a:pPr>
              <a:spcAft>
                <a:spcPts val="1224"/>
              </a:spcAft>
            </a:pPr>
            <a:r>
              <a:rPr lang="en-US" sz="1836" dirty="0"/>
              <a:t>Systems</a:t>
            </a:r>
          </a:p>
          <a:p>
            <a:pPr>
              <a:spcAft>
                <a:spcPts val="1224"/>
              </a:spcAft>
            </a:pPr>
            <a:r>
              <a:rPr lang="en-US" sz="1836" dirty="0"/>
              <a:t>Applications</a:t>
            </a:r>
          </a:p>
        </p:txBody>
      </p:sp>
      <p:sp>
        <p:nvSpPr>
          <p:cNvPr id="26" name="Rectangle 25"/>
          <p:cNvSpPr/>
          <p:nvPr/>
        </p:nvSpPr>
        <p:spPr bwMode="auto">
          <a:xfrm>
            <a:off x="3360917" y="2216838"/>
            <a:ext cx="2797810" cy="635519"/>
          </a:xfrm>
          <a:prstGeom prst="rect">
            <a:avLst/>
          </a:prstGeom>
          <a:solidFill>
            <a:srgbClr val="243A5E"/>
          </a:solidFill>
          <a:ln>
            <a:noFill/>
          </a:ln>
        </p:spPr>
        <p:txBody>
          <a:bodyPr vert="horz" wrap="square" lIns="93247" tIns="46623" rIns="93247" bIns="46623" rtlCol="0" anchor="ctr">
            <a:noAutofit/>
          </a:bodyPr>
          <a:lstStyle/>
          <a:p>
            <a:pPr marL="54853" defTabSz="951121">
              <a:spcBef>
                <a:spcPct val="20000"/>
              </a:spcBef>
              <a:buSzPct val="90000"/>
              <a:defRPr/>
            </a:pPr>
            <a:r>
              <a:rPr lang="en-US" sz="2040" dirty="0">
                <a:solidFill>
                  <a:prstClr val="white"/>
                </a:solidFill>
                <a:latin typeface="+mj-lt"/>
                <a:cs typeface="Segoe UI Semibold" panose="020B0702040204020203" pitchFamily="34" charset="0"/>
              </a:rPr>
              <a:t>Ingestion</a:t>
            </a:r>
          </a:p>
        </p:txBody>
      </p:sp>
      <p:sp>
        <p:nvSpPr>
          <p:cNvPr id="32" name="Rectangle 31"/>
          <p:cNvSpPr/>
          <p:nvPr/>
        </p:nvSpPr>
        <p:spPr bwMode="auto">
          <a:xfrm>
            <a:off x="3360917" y="2852358"/>
            <a:ext cx="2797810" cy="2553884"/>
          </a:xfrm>
          <a:prstGeom prst="rect">
            <a:avLst/>
          </a:prstGeom>
          <a:solidFill>
            <a:schemeClr val="bg1">
              <a:lumMod val="95000"/>
            </a:schemeClr>
          </a:solidFill>
          <a:ln>
            <a:noFill/>
          </a:ln>
        </p:spPr>
        <p:txBody>
          <a:bodyPr vert="horz" wrap="square" lIns="186494" tIns="91427" rIns="186494" bIns="91427" rtlCol="0" anchor="t">
            <a:noAutofit/>
          </a:bodyPr>
          <a:lstStyle/>
          <a:p>
            <a:pPr>
              <a:spcAft>
                <a:spcPts val="1224"/>
              </a:spcAft>
            </a:pPr>
            <a:r>
              <a:rPr lang="en-US" sz="1836" dirty="0"/>
              <a:t>Event Hubs</a:t>
            </a:r>
          </a:p>
          <a:p>
            <a:pPr>
              <a:spcAft>
                <a:spcPts val="1224"/>
              </a:spcAft>
            </a:pPr>
            <a:r>
              <a:rPr lang="en-US" sz="1836" dirty="0"/>
              <a:t>IoT Hubs</a:t>
            </a:r>
          </a:p>
          <a:p>
            <a:pPr>
              <a:spcAft>
                <a:spcPts val="1224"/>
              </a:spcAft>
            </a:pPr>
            <a:r>
              <a:rPr lang="en-US" sz="1836" dirty="0"/>
              <a:t>Azure Blob Store</a:t>
            </a:r>
          </a:p>
        </p:txBody>
      </p:sp>
      <p:sp>
        <p:nvSpPr>
          <p:cNvPr id="27" name="Rectangle 26"/>
          <p:cNvSpPr/>
          <p:nvPr/>
        </p:nvSpPr>
        <p:spPr bwMode="auto">
          <a:xfrm>
            <a:off x="6284371" y="2216838"/>
            <a:ext cx="2797810" cy="635519"/>
          </a:xfrm>
          <a:prstGeom prst="rect">
            <a:avLst/>
          </a:prstGeom>
          <a:solidFill>
            <a:srgbClr val="243A5E"/>
          </a:solidFill>
          <a:ln>
            <a:noFill/>
          </a:ln>
        </p:spPr>
        <p:txBody>
          <a:bodyPr vert="horz" wrap="square" lIns="93247" tIns="46623" rIns="93247" bIns="46623" rtlCol="0" anchor="ctr">
            <a:noAutofit/>
          </a:bodyPr>
          <a:lstStyle/>
          <a:p>
            <a:pPr marL="54853" defTabSz="951121">
              <a:spcBef>
                <a:spcPct val="20000"/>
              </a:spcBef>
              <a:buSzPct val="90000"/>
              <a:defRPr/>
            </a:pPr>
            <a:r>
              <a:rPr lang="en-US" sz="2040" dirty="0">
                <a:solidFill>
                  <a:prstClr val="white"/>
                </a:solidFill>
                <a:latin typeface="+mj-lt"/>
                <a:cs typeface="Segoe UI Semibold" panose="020B0702040204020203" pitchFamily="34" charset="0"/>
              </a:rPr>
              <a:t>Analytical engine</a:t>
            </a:r>
          </a:p>
        </p:txBody>
      </p:sp>
      <p:sp>
        <p:nvSpPr>
          <p:cNvPr id="33" name="Rectangle 32"/>
          <p:cNvSpPr/>
          <p:nvPr/>
        </p:nvSpPr>
        <p:spPr bwMode="auto">
          <a:xfrm>
            <a:off x="6284371" y="2852358"/>
            <a:ext cx="2797810" cy="2553884"/>
          </a:xfrm>
          <a:prstGeom prst="rect">
            <a:avLst/>
          </a:prstGeom>
          <a:solidFill>
            <a:schemeClr val="bg1">
              <a:lumMod val="95000"/>
            </a:schemeClr>
          </a:solidFill>
          <a:ln>
            <a:noFill/>
          </a:ln>
        </p:spPr>
        <p:txBody>
          <a:bodyPr vert="horz" wrap="square" lIns="186494" tIns="91427" rIns="186494" bIns="91427" rtlCol="0" anchor="t">
            <a:noAutofit/>
          </a:bodyPr>
          <a:lstStyle/>
          <a:p>
            <a:pPr>
              <a:spcAft>
                <a:spcPts val="1224"/>
              </a:spcAft>
            </a:pPr>
            <a:r>
              <a:rPr lang="en-US" sz="1836" dirty="0"/>
              <a:t>Stream Analytics Query Language</a:t>
            </a:r>
          </a:p>
          <a:p>
            <a:pPr>
              <a:spcAft>
                <a:spcPts val="1224"/>
              </a:spcAft>
            </a:pPr>
            <a:r>
              <a:rPr lang="en-US" sz="1836" dirty="0"/>
              <a:t>.NET SDK</a:t>
            </a:r>
          </a:p>
        </p:txBody>
      </p:sp>
      <p:sp>
        <p:nvSpPr>
          <p:cNvPr id="28" name="Rectangle 27"/>
          <p:cNvSpPr/>
          <p:nvPr/>
        </p:nvSpPr>
        <p:spPr bwMode="auto">
          <a:xfrm>
            <a:off x="9207824" y="2216838"/>
            <a:ext cx="2797810" cy="635519"/>
          </a:xfrm>
          <a:prstGeom prst="rect">
            <a:avLst/>
          </a:prstGeom>
          <a:solidFill>
            <a:srgbClr val="243A5E"/>
          </a:solidFill>
          <a:ln>
            <a:noFill/>
          </a:ln>
        </p:spPr>
        <p:txBody>
          <a:bodyPr vert="horz" wrap="square" lIns="93247" tIns="46623" rIns="93247" bIns="46623" rtlCol="0" anchor="ctr">
            <a:noAutofit/>
          </a:bodyPr>
          <a:lstStyle/>
          <a:p>
            <a:pPr marL="54853" defTabSz="951121">
              <a:spcBef>
                <a:spcPct val="20000"/>
              </a:spcBef>
              <a:buSzPct val="90000"/>
              <a:defRPr/>
            </a:pPr>
            <a:r>
              <a:rPr lang="en-US" sz="2040" dirty="0">
                <a:solidFill>
                  <a:prstClr val="white"/>
                </a:solidFill>
                <a:latin typeface="+mj-lt"/>
                <a:cs typeface="Segoe UI Semibold" panose="020B0702040204020203" pitchFamily="34" charset="0"/>
              </a:rPr>
              <a:t>Destination</a:t>
            </a:r>
          </a:p>
        </p:txBody>
      </p:sp>
      <p:sp>
        <p:nvSpPr>
          <p:cNvPr id="34" name="Rectangle 33"/>
          <p:cNvSpPr/>
          <p:nvPr/>
        </p:nvSpPr>
        <p:spPr bwMode="auto">
          <a:xfrm>
            <a:off x="9207824" y="2852358"/>
            <a:ext cx="2797810" cy="2553884"/>
          </a:xfrm>
          <a:prstGeom prst="rect">
            <a:avLst/>
          </a:prstGeom>
          <a:solidFill>
            <a:schemeClr val="bg1">
              <a:lumMod val="95000"/>
            </a:schemeClr>
          </a:solidFill>
          <a:ln>
            <a:noFill/>
          </a:ln>
        </p:spPr>
        <p:txBody>
          <a:bodyPr vert="horz" wrap="square" lIns="186494" tIns="91427" rIns="186494" bIns="91427" rtlCol="0" anchor="t">
            <a:noAutofit/>
          </a:bodyPr>
          <a:lstStyle/>
          <a:p>
            <a:pPr>
              <a:spcAft>
                <a:spcPts val="1224"/>
              </a:spcAft>
            </a:pPr>
            <a:r>
              <a:rPr lang="en-US" sz="1836" dirty="0"/>
              <a:t>Azure Data Lake</a:t>
            </a:r>
          </a:p>
          <a:p>
            <a:pPr>
              <a:spcAft>
                <a:spcPts val="1224"/>
              </a:spcAft>
            </a:pPr>
            <a:r>
              <a:rPr lang="en-US" sz="1836" dirty="0"/>
              <a:t>Cosmos DB</a:t>
            </a:r>
          </a:p>
          <a:p>
            <a:pPr>
              <a:spcAft>
                <a:spcPts val="1224"/>
              </a:spcAft>
            </a:pPr>
            <a:r>
              <a:rPr lang="en-US" sz="1836" dirty="0"/>
              <a:t>SQL Database</a:t>
            </a:r>
          </a:p>
          <a:p>
            <a:pPr>
              <a:spcAft>
                <a:spcPts val="1224"/>
              </a:spcAft>
            </a:pPr>
            <a:r>
              <a:rPr lang="en-US" sz="1836" dirty="0"/>
              <a:t>Blob Store</a:t>
            </a:r>
          </a:p>
          <a:p>
            <a:pPr>
              <a:spcAft>
                <a:spcPts val="1224"/>
              </a:spcAft>
            </a:pPr>
            <a:r>
              <a:rPr lang="en-US" sz="1836" dirty="0"/>
              <a:t>Power BI</a:t>
            </a:r>
          </a:p>
          <a:p>
            <a:pPr>
              <a:spcAft>
                <a:spcPts val="1224"/>
              </a:spcAft>
            </a:pPr>
            <a:endParaRPr lang="en-US" sz="1836" dirty="0"/>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Work with data streams by using Azure Stream Analytics</a:t>
            </a:r>
            <a:endParaRPr lang="en-US" sz="2800" dirty="0"/>
          </a:p>
        </p:txBody>
      </p:sp>
      <p:sp>
        <p:nvSpPr>
          <p:cNvPr id="67" name="Rectangle 66"/>
          <p:cNvSpPr/>
          <p:nvPr/>
        </p:nvSpPr>
        <p:spPr>
          <a:xfrm>
            <a:off x="441572" y="1155695"/>
            <a:ext cx="11760099" cy="439988"/>
          </a:xfrm>
          <a:prstGeom prst="rect">
            <a:avLst/>
          </a:prstGeom>
        </p:spPr>
        <p:txBody>
          <a:bodyPr wrap="square" lIns="0" rIns="0">
            <a:spAutoFit/>
          </a:bodyPr>
          <a:lstStyle/>
          <a:p>
            <a:pPr defTabSz="931931" fontAlgn="base">
              <a:lnSpc>
                <a:spcPct val="90000"/>
              </a:lnSpc>
              <a:spcBef>
                <a:spcPts val="1223"/>
              </a:spcBef>
            </a:pPr>
            <a:r>
              <a:rPr lang="en-US" sz="2448" kern="0" dirty="0">
                <a:solidFill>
                  <a:srgbClr val="000000"/>
                </a:solidFill>
                <a:latin typeface="Segoe UI"/>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436421" y="1678599"/>
            <a:ext cx="11571729" cy="478486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dirty="0">
              <a:gradFill>
                <a:gsLst>
                  <a:gs pos="0">
                    <a:srgbClr val="FFFFFF"/>
                  </a:gs>
                  <a:gs pos="100000">
                    <a:srgbClr val="FFFFFF"/>
                  </a:gs>
                </a:gsLst>
                <a:lin ang="5400000" scaled="0"/>
              </a:gradFill>
              <a:latin typeface="Segoe UI"/>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765552" y="1793513"/>
            <a:ext cx="10978596" cy="4529761"/>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pPr>
              <a:r>
                <a:rPr lang="en-GB" sz="1632" dirty="0">
                  <a:solidFill>
                    <a:srgbClr val="FFFFFF"/>
                  </a:solidFill>
                  <a:latin typeface="Segoe UI Semibold"/>
                  <a:cs typeface="Segoe UI" pitchFamily="34" charset="0"/>
                </a:rPr>
                <a:t>Event producer</a:t>
              </a:r>
              <a:endParaRPr lang="en-US" sz="1632" dirty="0">
                <a:solidFill>
                  <a:srgbClr val="FFFFFF"/>
                </a:solidFill>
                <a:latin typeface="Segoe UI Semibold"/>
                <a:cs typeface="Segoe UI" pitchFamily="34" charset="0"/>
              </a:endParaRP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pPr>
              <a:r>
                <a:rPr lang="en-US" sz="1632" dirty="0">
                  <a:solidFill>
                    <a:srgbClr val="FFFFFF"/>
                  </a:solidFill>
                  <a:latin typeface="Segoe UI Semibold"/>
                  <a:ea typeface="Segoe UI" pitchFamily="34" charset="0"/>
                  <a:cs typeface="Segoe UI" pitchFamily="34" charset="0"/>
                </a:rPr>
                <a:t>Complex Event</a:t>
              </a:r>
              <a:br>
                <a:rPr lang="en-US" sz="1632" dirty="0">
                  <a:solidFill>
                    <a:srgbClr val="FFFFFF"/>
                  </a:solidFill>
                  <a:latin typeface="Segoe UI Semibold"/>
                  <a:ea typeface="Segoe UI" pitchFamily="34" charset="0"/>
                  <a:cs typeface="Segoe UI" pitchFamily="34" charset="0"/>
                </a:rPr>
              </a:br>
              <a:r>
                <a:rPr lang="en-US" sz="1632" dirty="0">
                  <a:solidFill>
                    <a:srgbClr val="FFFFFF"/>
                  </a:solidFill>
                  <a:latin typeface="Segoe UI Semibold"/>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pPr>
              <a:r>
                <a:rPr lang="en-GB" sz="1632" dirty="0">
                  <a:solidFill>
                    <a:srgbClr val="FFFFFF"/>
                  </a:solidFill>
                  <a:latin typeface="Segoe UI Semibold"/>
                  <a:cs typeface="Segoe UI" pitchFamily="34" charset="0"/>
                </a:rPr>
                <a:t>Event consumer</a:t>
              </a:r>
              <a:endParaRPr lang="en-US" sz="1632" dirty="0">
                <a:solidFill>
                  <a:srgbClr val="FFFFFF"/>
                </a:solidFill>
                <a:latin typeface="Segoe UI Semibold"/>
                <a:cs typeface="Segoe UI" pitchFamily="34" charset="0"/>
              </a:endParaRP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6947-3F02-48BF-A456-13B4C0FFCF7F}"/>
              </a:ext>
            </a:extLst>
          </p:cNvPr>
          <p:cNvSpPr>
            <a:spLocks noGrp="1"/>
          </p:cNvSpPr>
          <p:nvPr>
            <p:ph type="title"/>
          </p:nvPr>
        </p:nvSpPr>
        <p:spPr/>
        <p:txBody>
          <a:bodyPr/>
          <a:lstStyle/>
          <a:p>
            <a:r>
              <a:rPr lang="en-US" dirty="0"/>
              <a:t>Review questions   </a:t>
            </a:r>
          </a:p>
        </p:txBody>
      </p:sp>
      <p:pic>
        <p:nvPicPr>
          <p:cNvPr id="35" name="Picture 34" descr="Icon of a circle with four bars on the circumference">
            <a:extLst>
              <a:ext uri="{FF2B5EF4-FFF2-40B4-BE49-F238E27FC236}">
                <a16:creationId xmlns:a16="http://schemas.microsoft.com/office/drawing/2014/main" id="{49C12F78-C6AF-487D-9F7C-2415CA5705D4}"/>
              </a:ext>
            </a:extLst>
          </p:cNvPr>
          <p:cNvPicPr>
            <a:picLocks noChangeAspect="1"/>
          </p:cNvPicPr>
          <p:nvPr/>
        </p:nvPicPr>
        <p:blipFill>
          <a:blip r:embed="rId3"/>
          <a:stretch>
            <a:fillRect/>
          </a:stretch>
        </p:blipFill>
        <p:spPr>
          <a:xfrm>
            <a:off x="427038" y="1656208"/>
            <a:ext cx="952500" cy="952500"/>
          </a:xfrm>
          <a:prstGeom prst="rect">
            <a:avLst/>
          </a:prstGeom>
        </p:spPr>
      </p:pic>
      <p:sp>
        <p:nvSpPr>
          <p:cNvPr id="3" name="TextBox 2">
            <a:extLst>
              <a:ext uri="{FF2B5EF4-FFF2-40B4-BE49-F238E27FC236}">
                <a16:creationId xmlns:a16="http://schemas.microsoft.com/office/drawing/2014/main" id="{4EA0743C-930A-461C-88C6-2B2DEF2FC81E}"/>
              </a:ext>
            </a:extLst>
          </p:cNvPr>
          <p:cNvSpPr txBox="1">
            <a:spLocks/>
          </p:cNvSpPr>
          <p:nvPr/>
        </p:nvSpPr>
        <p:spPr>
          <a:xfrm>
            <a:off x="1700213" y="1539988"/>
            <a:ext cx="10291698" cy="1184940"/>
          </a:xfrm>
          <a:prstGeom prst="rect">
            <a:avLst/>
          </a:prstGeom>
          <a:noFill/>
        </p:spPr>
        <p:txBody>
          <a:bodyPr wrap="square" lIns="0" tIns="0" rIns="0" bIns="0" rtlCol="0" anchor="t">
            <a:spAutoFit/>
          </a:bodyPr>
          <a:lstStyle/>
          <a:p>
            <a:pPr>
              <a:spcAft>
                <a:spcPts val="600"/>
              </a:spcAft>
            </a:pPr>
            <a:r>
              <a:rPr lang="en-US" sz="2400" dirty="0">
                <a:cs typeface="Segoe UI Semilight"/>
              </a:rPr>
              <a:t>Q01 – Azure Synapse Analytics offers Synapse SQL in two offerings. What are they?</a:t>
            </a:r>
          </a:p>
          <a:p>
            <a:pPr>
              <a:spcAft>
                <a:spcPts val="600"/>
              </a:spcAft>
              <a:buSzPct val="100000"/>
            </a:pPr>
            <a:r>
              <a:rPr lang="en-US" sz="2400" dirty="0">
                <a:solidFill>
                  <a:schemeClr val="tx2"/>
                </a:solidFill>
              </a:rPr>
              <a:t>A01 – Dedicated SQL pools, and serverless SQL pools.</a:t>
            </a:r>
          </a:p>
        </p:txBody>
      </p:sp>
      <p:cxnSp>
        <p:nvCxnSpPr>
          <p:cNvPr id="12" name="Straight Connector 11">
            <a:extLst>
              <a:ext uri="{FF2B5EF4-FFF2-40B4-BE49-F238E27FC236}">
                <a16:creationId xmlns:a16="http://schemas.microsoft.com/office/drawing/2014/main" id="{FD0DB161-2430-4E74-85D4-CADDE9B112FA}"/>
              </a:ext>
              <a:ext uri="{C183D7F6-B498-43B3-948B-1728B52AA6E4}">
                <adec:decorative xmlns:adec="http://schemas.microsoft.com/office/drawing/2017/decorative" val="1"/>
              </a:ext>
            </a:extLst>
          </p:cNvPr>
          <p:cNvCxnSpPr>
            <a:cxnSpLocks/>
          </p:cNvCxnSpPr>
          <p:nvPr/>
        </p:nvCxnSpPr>
        <p:spPr>
          <a:xfrm>
            <a:off x="1700509" y="3015552"/>
            <a:ext cx="103028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a magnifying glass showing a chart">
            <a:extLst>
              <a:ext uri="{FF2B5EF4-FFF2-40B4-BE49-F238E27FC236}">
                <a16:creationId xmlns:a16="http://schemas.microsoft.com/office/drawing/2014/main" id="{8407BE21-0655-4246-8CA0-0F7E6D25D98E}"/>
              </a:ext>
            </a:extLst>
          </p:cNvPr>
          <p:cNvPicPr>
            <a:picLocks noChangeAspect="1"/>
          </p:cNvPicPr>
          <p:nvPr/>
        </p:nvPicPr>
        <p:blipFill>
          <a:blip r:embed="rId4"/>
          <a:stretch>
            <a:fillRect/>
          </a:stretch>
        </p:blipFill>
        <p:spPr>
          <a:xfrm>
            <a:off x="428624" y="3422396"/>
            <a:ext cx="952500" cy="952500"/>
          </a:xfrm>
          <a:prstGeom prst="rect">
            <a:avLst/>
          </a:prstGeom>
        </p:spPr>
      </p:pic>
      <p:sp>
        <p:nvSpPr>
          <p:cNvPr id="14" name="TextBox 13">
            <a:extLst>
              <a:ext uri="{FF2B5EF4-FFF2-40B4-BE49-F238E27FC236}">
                <a16:creationId xmlns:a16="http://schemas.microsoft.com/office/drawing/2014/main" id="{D0E84749-73DC-41BD-AD65-C56662692F15}"/>
              </a:ext>
            </a:extLst>
          </p:cNvPr>
          <p:cNvSpPr txBox="1">
            <a:spLocks/>
          </p:cNvSpPr>
          <p:nvPr/>
        </p:nvSpPr>
        <p:spPr>
          <a:xfrm>
            <a:off x="1693655" y="3306176"/>
            <a:ext cx="10045222" cy="1184940"/>
          </a:xfrm>
          <a:prstGeom prst="rect">
            <a:avLst/>
          </a:prstGeom>
          <a:noFill/>
        </p:spPr>
        <p:txBody>
          <a:bodyPr wrap="square" lIns="0" tIns="0" rIns="0" bIns="0" rtlCol="0">
            <a:spAutoFit/>
          </a:bodyPr>
          <a:lstStyle/>
          <a:p>
            <a:pPr>
              <a:spcAft>
                <a:spcPts val="600"/>
              </a:spcAft>
            </a:pPr>
            <a:r>
              <a:rPr lang="en-US" sz="2400" dirty="0">
                <a:cs typeface="Segoe UI Semilight"/>
              </a:rPr>
              <a:t>Q02 – Which Azure Storage Account option must be enabled to optimize the storage account as an Azure Data Lake for analytical workloads?</a:t>
            </a:r>
          </a:p>
          <a:p>
            <a:pPr>
              <a:spcAft>
                <a:spcPts val="600"/>
              </a:spcAft>
              <a:buSzPct val="100000"/>
            </a:pPr>
            <a:r>
              <a:rPr lang="en-US" sz="2400" dirty="0">
                <a:solidFill>
                  <a:schemeClr val="tx2"/>
                </a:solidFill>
              </a:rPr>
              <a:t>A02 – Hierarchical namespace.</a:t>
            </a:r>
          </a:p>
        </p:txBody>
      </p:sp>
      <p:cxnSp>
        <p:nvCxnSpPr>
          <p:cNvPr id="16" name="Straight Connector 15">
            <a:extLst>
              <a:ext uri="{FF2B5EF4-FFF2-40B4-BE49-F238E27FC236}">
                <a16:creationId xmlns:a16="http://schemas.microsoft.com/office/drawing/2014/main" id="{B1FA285B-4D66-48DC-A941-7C74625B8A52}"/>
              </a:ext>
              <a:ext uri="{C183D7F6-B498-43B3-948B-1728B52AA6E4}">
                <adec:decorative xmlns:adec="http://schemas.microsoft.com/office/drawing/2017/decorative" val="1"/>
              </a:ext>
            </a:extLst>
          </p:cNvPr>
          <p:cNvCxnSpPr>
            <a:cxnSpLocks/>
          </p:cNvCxnSpPr>
          <p:nvPr/>
        </p:nvCxnSpPr>
        <p:spPr>
          <a:xfrm>
            <a:off x="1700509" y="4781740"/>
            <a:ext cx="103028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a globe">
            <a:extLst>
              <a:ext uri="{FF2B5EF4-FFF2-40B4-BE49-F238E27FC236}">
                <a16:creationId xmlns:a16="http://schemas.microsoft.com/office/drawing/2014/main" id="{521678B2-67A1-43CE-B45E-9502F0806D5C}"/>
              </a:ext>
            </a:extLst>
          </p:cNvPr>
          <p:cNvPicPr>
            <a:picLocks noChangeAspect="1"/>
          </p:cNvPicPr>
          <p:nvPr/>
        </p:nvPicPr>
        <p:blipFill>
          <a:blip r:embed="rId5"/>
          <a:stretch>
            <a:fillRect/>
          </a:stretch>
        </p:blipFill>
        <p:spPr>
          <a:xfrm>
            <a:off x="440753" y="5189344"/>
            <a:ext cx="950976" cy="950976"/>
          </a:xfrm>
          <a:prstGeom prst="rect">
            <a:avLst/>
          </a:prstGeom>
        </p:spPr>
      </p:pic>
      <p:sp>
        <p:nvSpPr>
          <p:cNvPr id="15" name="TextBox 14">
            <a:extLst>
              <a:ext uri="{FF2B5EF4-FFF2-40B4-BE49-F238E27FC236}">
                <a16:creationId xmlns:a16="http://schemas.microsoft.com/office/drawing/2014/main" id="{A44031F8-9467-4CC8-B37B-A13B3259D790}"/>
              </a:ext>
            </a:extLst>
          </p:cNvPr>
          <p:cNvSpPr txBox="1">
            <a:spLocks/>
          </p:cNvSpPr>
          <p:nvPr/>
        </p:nvSpPr>
        <p:spPr>
          <a:xfrm>
            <a:off x="1700213" y="5072362"/>
            <a:ext cx="10291698" cy="1184940"/>
          </a:xfrm>
          <a:prstGeom prst="rect">
            <a:avLst/>
          </a:prstGeom>
          <a:noFill/>
        </p:spPr>
        <p:txBody>
          <a:bodyPr wrap="square" lIns="0" tIns="0" rIns="0" bIns="0" rtlCol="0">
            <a:spAutoFit/>
          </a:bodyPr>
          <a:lstStyle/>
          <a:p>
            <a:pPr>
              <a:spcAft>
                <a:spcPts val="600"/>
              </a:spcAft>
            </a:pPr>
            <a:r>
              <a:rPr lang="en-US" sz="2400" dirty="0">
                <a:cs typeface="Segoe UI Semilight"/>
              </a:rPr>
              <a:t>Q03 – </a:t>
            </a:r>
            <a:r>
              <a:rPr lang="en-GB" sz="2400" dirty="0">
                <a:solidFill>
                  <a:srgbClr val="171717"/>
                </a:solidFill>
                <a:latin typeface="Segoe UI" panose="020B0502040204020203" pitchFamily="34" charset="0"/>
              </a:rPr>
              <a:t>Which architecture enriches data through a unified pipeline that allows you to combine batch and streaming workflows</a:t>
            </a:r>
            <a:r>
              <a:rPr lang="en-US" sz="2400" dirty="0">
                <a:cs typeface="Segoe UI Semilight"/>
              </a:rPr>
              <a:t>?</a:t>
            </a:r>
          </a:p>
          <a:p>
            <a:pPr>
              <a:spcAft>
                <a:spcPts val="600"/>
              </a:spcAft>
              <a:buSzPct val="100000"/>
            </a:pPr>
            <a:r>
              <a:rPr lang="en-US" sz="2400" dirty="0">
                <a:solidFill>
                  <a:schemeClr val="tx2"/>
                </a:solidFill>
              </a:rPr>
              <a:t>A03 – Delta lake architecture.</a:t>
            </a:r>
          </a:p>
        </p:txBody>
      </p:sp>
      <p:grpSp>
        <p:nvGrpSpPr>
          <p:cNvPr id="11" name="Group 10">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40753" y="1653320"/>
            <a:ext cx="954088" cy="954088"/>
            <a:chOff x="269" y="812"/>
            <a:chExt cx="601" cy="601"/>
          </a:xfrm>
        </p:grpSpPr>
        <p:sp>
          <p:nvSpPr>
            <p:cNvPr id="1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17"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18"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19" name="Group 18">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22064" y="3421602"/>
            <a:ext cx="954088" cy="954088"/>
            <a:chOff x="269" y="812"/>
            <a:chExt cx="601" cy="601"/>
          </a:xfrm>
        </p:grpSpPr>
        <p:sp>
          <p:nvSpPr>
            <p:cNvPr id="20"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40753" y="5186232"/>
            <a:ext cx="954088" cy="954088"/>
            <a:chOff x="269" y="812"/>
            <a:chExt cx="601" cy="601"/>
          </a:xfrm>
        </p:grpSpPr>
        <p:sp>
          <p:nvSpPr>
            <p:cNvPr id="2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spTree>
    <p:extLst>
      <p:ext uri="{BB962C8B-B14F-4D97-AF65-F5344CB8AC3E}">
        <p14:creationId xmlns:p14="http://schemas.microsoft.com/office/powerpoint/2010/main" val="775050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6DA6E8-0BCB-4C18-BE84-7EE92F6D52EF}"/>
              </a:ext>
            </a:extLst>
          </p:cNvPr>
          <p:cNvSpPr>
            <a:spLocks noGrp="1"/>
          </p:cNvSpPr>
          <p:nvPr>
            <p:ph type="title"/>
          </p:nvPr>
        </p:nvSpPr>
        <p:spPr>
          <a:xfrm>
            <a:off x="465138" y="3085307"/>
            <a:ext cx="9207182" cy="820738"/>
          </a:xfrm>
        </p:spPr>
        <p:txBody>
          <a:bodyPr/>
          <a:lstStyle/>
          <a:p>
            <a:r>
              <a:rPr lang="en-US" dirty="0"/>
              <a:t>Lab: </a:t>
            </a:r>
            <a:r>
              <a:rPr lang="en-GB" dirty="0"/>
              <a:t>Explore compute and storage options for data engineering workloads</a:t>
            </a:r>
            <a:endParaRPr lang="en-IN" dirty="0"/>
          </a:p>
        </p:txBody>
      </p:sp>
      <p:pic>
        <p:nvPicPr>
          <p:cNvPr id="5" name="Picture 4" descr="Icon of a webpage showing a person on the screen">
            <a:extLst>
              <a:ext uri="{FF2B5EF4-FFF2-40B4-BE49-F238E27FC236}">
                <a16:creationId xmlns:a16="http://schemas.microsoft.com/office/drawing/2014/main" id="{431E1AF9-A4A5-484F-AAB6-490C0623815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0377615" y="3048000"/>
            <a:ext cx="1193148" cy="895352"/>
          </a:xfrm>
          <a:prstGeom prst="rect">
            <a:avLst/>
          </a:prstGeom>
        </p:spPr>
      </p:pic>
    </p:spTree>
    <p:extLst>
      <p:ext uri="{BB962C8B-B14F-4D97-AF65-F5344CB8AC3E}">
        <p14:creationId xmlns:p14="http://schemas.microsoft.com/office/powerpoint/2010/main" val="1760581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6947-3F02-48BF-A456-13B4C0FFCF7F}"/>
              </a:ext>
            </a:extLst>
          </p:cNvPr>
          <p:cNvSpPr>
            <a:spLocks noGrp="1"/>
          </p:cNvSpPr>
          <p:nvPr>
            <p:ph type="title"/>
          </p:nvPr>
        </p:nvSpPr>
        <p:spPr/>
        <p:txBody>
          <a:bodyPr/>
          <a:lstStyle/>
          <a:p>
            <a:r>
              <a:rPr lang="en-US" dirty="0"/>
              <a:t>Lab overview</a:t>
            </a:r>
          </a:p>
        </p:txBody>
      </p:sp>
      <p:sp>
        <p:nvSpPr>
          <p:cNvPr id="18" name="Text Placeholder 2">
            <a:extLst>
              <a:ext uri="{FF2B5EF4-FFF2-40B4-BE49-F238E27FC236}">
                <a16:creationId xmlns:a16="http://schemas.microsoft.com/office/drawing/2014/main" id="{3B4629CD-0B11-4BD3-9ABA-B3DFAA47F77F}"/>
              </a:ext>
            </a:extLst>
          </p:cNvPr>
          <p:cNvSpPr txBox="1">
            <a:spLocks/>
          </p:cNvSpPr>
          <p:nvPr/>
        </p:nvSpPr>
        <p:spPr>
          <a:xfrm>
            <a:off x="427038" y="1380331"/>
            <a:ext cx="11582400" cy="184665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100000"/>
            </a:pPr>
            <a:r>
              <a:rPr lang="en-GB" sz="2000" spc="0" dirty="0">
                <a:latin typeface="+mn-lt"/>
              </a:rPr>
              <a:t>This lab teaches ways to structure the data lake, and to optimize the files for exploration, streaming, and batch workloads. The student will learn how to organize the data lake into levels of data refinement as they transform files through batch and stream processing. The students will also experience working with Apache Spark in Azure Synapse Analytics.  They will learn how to create indexes on their datasets, such as CSV, JSON, and Parquet files, and use them for potential query and workload acceleration using Spark libraries including Hyperspace and MSSParkUtils. </a:t>
            </a:r>
            <a:endParaRPr lang="en-US" sz="2000" spc="0" dirty="0">
              <a:latin typeface="+mn-lt"/>
            </a:endParaRPr>
          </a:p>
        </p:txBody>
      </p:sp>
      <p:sp>
        <p:nvSpPr>
          <p:cNvPr id="8" name="Text Placeholder 2">
            <a:extLst>
              <a:ext uri="{FF2B5EF4-FFF2-40B4-BE49-F238E27FC236}">
                <a16:creationId xmlns:a16="http://schemas.microsoft.com/office/drawing/2014/main" id="{99B8738A-801B-4FBC-9C3F-43FD6E51C7EB}"/>
              </a:ext>
            </a:extLst>
          </p:cNvPr>
          <p:cNvSpPr txBox="1">
            <a:spLocks/>
          </p:cNvSpPr>
          <p:nvPr/>
        </p:nvSpPr>
        <p:spPr>
          <a:xfrm>
            <a:off x="427038" y="3450672"/>
            <a:ext cx="11582400" cy="71558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pPr>
            <a:r>
              <a:rPr lang="en-US" spc="0" dirty="0">
                <a:solidFill>
                  <a:schemeClr val="tx2"/>
                </a:solidFill>
                <a:cs typeface="Segoe UI Semilight"/>
              </a:rPr>
              <a:t>Lab objectives</a:t>
            </a:r>
          </a:p>
          <a:p>
            <a:pPr>
              <a:buSzPct val="100000"/>
            </a:pPr>
            <a:r>
              <a:rPr lang="en-US" sz="2000" spc="0" dirty="0">
                <a:latin typeface="+mn-lt"/>
              </a:rPr>
              <a:t>After completing this lab, you will be able to:</a:t>
            </a:r>
          </a:p>
        </p:txBody>
      </p:sp>
      <p:sp>
        <p:nvSpPr>
          <p:cNvPr id="6" name="Rectangle 5">
            <a:extLst>
              <a:ext uri="{FF2B5EF4-FFF2-40B4-BE49-F238E27FC236}">
                <a16:creationId xmlns:a16="http://schemas.microsoft.com/office/drawing/2014/main" id="{3ECE64AC-5614-4F8D-829D-B13045CF6C7F}"/>
              </a:ext>
            </a:extLst>
          </p:cNvPr>
          <p:cNvSpPr/>
          <p:nvPr/>
        </p:nvSpPr>
        <p:spPr bwMode="auto">
          <a:xfrm>
            <a:off x="427035" y="4267200"/>
            <a:ext cx="11568126" cy="1047007"/>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latin typeface="+mj-lt"/>
                <a:cs typeface="Segoe UI Semilight"/>
              </a:rPr>
              <a:t>Work with a Delta Lake architecture</a:t>
            </a:r>
            <a:endParaRPr lang="en-US" sz="2000" dirty="0"/>
          </a:p>
        </p:txBody>
      </p:sp>
      <p:sp>
        <p:nvSpPr>
          <p:cNvPr id="9" name="Rectangle 8">
            <a:extLst>
              <a:ext uri="{FF2B5EF4-FFF2-40B4-BE49-F238E27FC236}">
                <a16:creationId xmlns:a16="http://schemas.microsoft.com/office/drawing/2014/main" id="{DC3E30FF-8E44-47F8-B6E0-3AC4C738CE48}"/>
              </a:ext>
            </a:extLst>
          </p:cNvPr>
          <p:cNvSpPr/>
          <p:nvPr/>
        </p:nvSpPr>
        <p:spPr bwMode="auto">
          <a:xfrm>
            <a:off x="427035" y="5477619"/>
            <a:ext cx="11568126" cy="1047007"/>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latin typeface="+mj-lt"/>
                <a:cs typeface="Segoe UI Semilight"/>
              </a:rPr>
              <a:t>Working with Apache Spark in Azure Synapse Analytics</a:t>
            </a:r>
            <a:endParaRPr lang="en-US" sz="2000" dirty="0"/>
          </a:p>
        </p:txBody>
      </p:sp>
    </p:spTree>
    <p:extLst>
      <p:ext uri="{BB962C8B-B14F-4D97-AF65-F5344CB8AC3E}">
        <p14:creationId xmlns:p14="http://schemas.microsoft.com/office/powerpoint/2010/main" val="2373355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accent6">
            <a:lumMod val="9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964B9C-CDC6-44FC-987E-2D9146C8EB09}"/>
              </a:ext>
            </a:extLst>
          </p:cNvPr>
          <p:cNvSpPr>
            <a:spLocks noGrp="1"/>
          </p:cNvSpPr>
          <p:nvPr>
            <p:ph type="title"/>
          </p:nvPr>
        </p:nvSpPr>
        <p:spPr/>
        <p:txBody>
          <a:bodyPr/>
          <a:lstStyle/>
          <a:p>
            <a:r>
              <a:rPr lang="en-GB" dirty="0"/>
              <a:t>Lab 01 Overview</a:t>
            </a:r>
          </a:p>
        </p:txBody>
      </p:sp>
      <p:grpSp>
        <p:nvGrpSpPr>
          <p:cNvPr id="21" name="Group 20">
            <a:extLst>
              <a:ext uri="{FF2B5EF4-FFF2-40B4-BE49-F238E27FC236}">
                <a16:creationId xmlns:a16="http://schemas.microsoft.com/office/drawing/2014/main" id="{31CD719C-D3CA-4770-B4DE-ECA5B8BC8DDA}"/>
              </a:ext>
              <a:ext uri="{C183D7F6-B498-43B3-948B-1728B52AA6E4}">
                <adec:decorative xmlns:adec="http://schemas.microsoft.com/office/drawing/2017/decorative" val="1"/>
              </a:ext>
            </a:extLst>
          </p:cNvPr>
          <p:cNvGrpSpPr/>
          <p:nvPr/>
        </p:nvGrpSpPr>
        <p:grpSpPr>
          <a:xfrm>
            <a:off x="29318" y="1230134"/>
            <a:ext cx="4608675" cy="2051248"/>
            <a:chOff x="27881" y="1206124"/>
            <a:chExt cx="4518719" cy="2011210"/>
          </a:xfrm>
        </p:grpSpPr>
        <p:grpSp>
          <p:nvGrpSpPr>
            <p:cNvPr id="16" name="Group 15" descr="This image represents the data lake used in the lab that contains a folder with csv and parquet files">
              <a:extLst>
                <a:ext uri="{FF2B5EF4-FFF2-40B4-BE49-F238E27FC236}">
                  <a16:creationId xmlns:a16="http://schemas.microsoft.com/office/drawing/2014/main" id="{9E4EB131-5A5E-4A5E-B1AE-3F87A0205AEE}"/>
                </a:ext>
              </a:extLst>
            </p:cNvPr>
            <p:cNvGrpSpPr/>
            <p:nvPr/>
          </p:nvGrpSpPr>
          <p:grpSpPr>
            <a:xfrm>
              <a:off x="447492" y="1206124"/>
              <a:ext cx="4099108" cy="2011210"/>
              <a:chOff x="447492" y="1206124"/>
              <a:chExt cx="4099108" cy="2011210"/>
            </a:xfrm>
          </p:grpSpPr>
          <p:sp>
            <p:nvSpPr>
              <p:cNvPr id="31" name="Rectangle: Rounded Corners 30">
                <a:extLst>
                  <a:ext uri="{FF2B5EF4-FFF2-40B4-BE49-F238E27FC236}">
                    <a16:creationId xmlns:a16="http://schemas.microsoft.com/office/drawing/2014/main" id="{68DE5711-7892-4972-A3B7-82BDFED9FE51}"/>
                  </a:ext>
                </a:extLst>
              </p:cNvPr>
              <p:cNvSpPr/>
              <p:nvPr/>
            </p:nvSpPr>
            <p:spPr bwMode="auto">
              <a:xfrm>
                <a:off x="936456" y="1449638"/>
                <a:ext cx="3610144" cy="176769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429C405C-C4C9-4625-B818-DBFA342362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9234" y="1733234"/>
                <a:ext cx="719400" cy="719400"/>
              </a:xfrm>
              <a:prstGeom prst="rect">
                <a:avLst/>
              </a:prstGeom>
            </p:spPr>
          </p:pic>
          <p:sp>
            <p:nvSpPr>
              <p:cNvPr id="45" name="TextBox 44">
                <a:extLst>
                  <a:ext uri="{FF2B5EF4-FFF2-40B4-BE49-F238E27FC236}">
                    <a16:creationId xmlns:a16="http://schemas.microsoft.com/office/drawing/2014/main" id="{A61E0C2B-9F11-421A-90C0-ABFB938712C7}"/>
                  </a:ext>
                </a:extLst>
              </p:cNvPr>
              <p:cNvSpPr txBox="1"/>
              <p:nvPr/>
            </p:nvSpPr>
            <p:spPr>
              <a:xfrm>
                <a:off x="1551446" y="1381828"/>
                <a:ext cx="2342501" cy="461665"/>
              </a:xfrm>
              <a:prstGeom prst="rect">
                <a:avLst/>
              </a:prstGeom>
              <a:noFill/>
            </p:spPr>
            <p:txBody>
              <a:bodyPr wrap="none" lIns="186521" tIns="149217" rIns="186521" bIns="149217" rtlCol="0">
                <a:spAutoFit/>
              </a:bodyPr>
              <a:lstStyle>
                <a:defPPr>
                  <a:defRPr lang="en-US"/>
                </a:defPPr>
                <a:lvl1pPr>
                  <a:lnSpc>
                    <a:spcPct val="90000"/>
                  </a:lnSpc>
                  <a:spcAft>
                    <a:spcPts val="600"/>
                  </a:spcAft>
                  <a:defRPr sz="1200">
                    <a:solidFill>
                      <a:schemeClr val="accent3">
                        <a:lumMod val="50000"/>
                        <a:lumOff val="50000"/>
                      </a:schemeClr>
                    </a:solidFill>
                    <a:latin typeface="SFMono-Regular"/>
                  </a:defRPr>
                </a:lvl1pPr>
              </a:lstStyle>
              <a:p>
                <a:pPr defTabSz="951304">
                  <a:spcAft>
                    <a:spcPts val="612"/>
                  </a:spcAft>
                </a:pPr>
                <a:r>
                  <a:rPr lang="en-US" altLang="en-US" sz="1224" dirty="0">
                    <a:solidFill>
                      <a:srgbClr val="000041">
                        <a:lumMod val="50000"/>
                        <a:lumOff val="50000"/>
                      </a:srgbClr>
                    </a:solidFill>
                  </a:rPr>
                  <a:t>asagadatalake&lt;unique_suffix&gt; </a:t>
                </a:r>
              </a:p>
            </p:txBody>
          </p:sp>
          <p:sp>
            <p:nvSpPr>
              <p:cNvPr id="46" name="Rectangle 45">
                <a:extLst>
                  <a:ext uri="{FF2B5EF4-FFF2-40B4-BE49-F238E27FC236}">
                    <a16:creationId xmlns:a16="http://schemas.microsoft.com/office/drawing/2014/main" id="{7A1284E7-2679-4DD1-B697-BB5270393D9E}"/>
                  </a:ext>
                </a:extLst>
              </p:cNvPr>
              <p:cNvSpPr/>
              <p:nvPr/>
            </p:nvSpPr>
            <p:spPr>
              <a:xfrm>
                <a:off x="1787901" y="2006729"/>
                <a:ext cx="653384" cy="261867"/>
              </a:xfrm>
              <a:prstGeom prst="rect">
                <a:avLst/>
              </a:prstGeom>
            </p:spPr>
            <p:txBody>
              <a:bodyPr wrap="none">
                <a:spAutoFit/>
              </a:bodyPr>
              <a:lstStyle/>
              <a:p>
                <a:pPr defTabSz="951304">
                  <a:lnSpc>
                    <a:spcPct val="90000"/>
                  </a:lnSpc>
                  <a:spcAft>
                    <a:spcPts val="612"/>
                  </a:spcAft>
                </a:pPr>
                <a:r>
                  <a:rPr lang="en-US" altLang="en-US" sz="1224" dirty="0">
                    <a:solidFill>
                      <a:srgbClr val="24292E"/>
                    </a:solidFill>
                    <a:latin typeface="SFMono-Regular"/>
                  </a:rPr>
                  <a:t>wwi-02</a:t>
                </a:r>
                <a:endParaRPr lang="en-US" altLang="en-US" sz="1224" dirty="0">
                  <a:solidFill>
                    <a:srgbClr val="000000"/>
                  </a:solidFill>
                  <a:latin typeface="Arial" panose="020B0604020202020204" pitchFamily="34" charset="0"/>
                </a:endParaRPr>
              </a:p>
            </p:txBody>
          </p:sp>
          <p:pic>
            <p:nvPicPr>
              <p:cNvPr id="29" name="Graphic 28">
                <a:extLst>
                  <a:ext uri="{FF2B5EF4-FFF2-40B4-BE49-F238E27FC236}">
                    <a16:creationId xmlns:a16="http://schemas.microsoft.com/office/drawing/2014/main" id="{2A348833-AA3A-435F-932A-C15312E927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9697" y="2219666"/>
                <a:ext cx="805392" cy="805392"/>
              </a:xfrm>
              <a:prstGeom prst="rect">
                <a:avLst/>
              </a:prstGeom>
            </p:spPr>
          </p:pic>
          <p:sp>
            <p:nvSpPr>
              <p:cNvPr id="48" name="Rectangle 47">
                <a:extLst>
                  <a:ext uri="{FF2B5EF4-FFF2-40B4-BE49-F238E27FC236}">
                    <a16:creationId xmlns:a16="http://schemas.microsoft.com/office/drawing/2014/main" id="{F55E8824-2C39-4867-A433-B72D2D008CB8}"/>
                  </a:ext>
                </a:extLst>
              </p:cNvPr>
              <p:cNvSpPr/>
              <p:nvPr/>
            </p:nvSpPr>
            <p:spPr>
              <a:xfrm>
                <a:off x="2937992" y="2592054"/>
                <a:ext cx="1141916" cy="508344"/>
              </a:xfrm>
              <a:prstGeom prst="rect">
                <a:avLst/>
              </a:prstGeom>
            </p:spPr>
            <p:txBody>
              <a:bodyPr wrap="none">
                <a:spAutoFit/>
              </a:bodyPr>
              <a:lstStyle/>
              <a:p>
                <a:pPr defTabSz="951304">
                  <a:lnSpc>
                    <a:spcPct val="90000"/>
                  </a:lnSpc>
                  <a:spcAft>
                    <a:spcPts val="612"/>
                  </a:spcAft>
                </a:pPr>
                <a:r>
                  <a:rPr lang="en-US" altLang="en-US" sz="1224" dirty="0">
                    <a:solidFill>
                      <a:srgbClr val="24292E"/>
                    </a:solidFill>
                    <a:latin typeface="SFMono-Regular"/>
                  </a:rPr>
                  <a:t>Sales (parquet)</a:t>
                </a:r>
              </a:p>
              <a:p>
                <a:pPr defTabSz="951304">
                  <a:lnSpc>
                    <a:spcPct val="90000"/>
                  </a:lnSpc>
                  <a:spcAft>
                    <a:spcPts val="612"/>
                  </a:spcAft>
                </a:pPr>
                <a:r>
                  <a:rPr lang="en-US" altLang="en-US" sz="1224" dirty="0">
                    <a:solidFill>
                      <a:srgbClr val="24292E"/>
                    </a:solidFill>
                    <a:latin typeface="SFMono-Regular"/>
                  </a:rPr>
                  <a:t>Customer (csv)</a:t>
                </a:r>
                <a:endParaRPr lang="en-US" altLang="en-US" sz="1224" dirty="0">
                  <a:solidFill>
                    <a:srgbClr val="000000"/>
                  </a:solidFill>
                  <a:latin typeface="Arial" panose="020B0604020202020204" pitchFamily="34" charset="0"/>
                </a:endParaRPr>
              </a:p>
            </p:txBody>
          </p:sp>
          <p:pic>
            <p:nvPicPr>
              <p:cNvPr id="6" name="図 664">
                <a:extLst>
                  <a:ext uri="{FF2B5EF4-FFF2-40B4-BE49-F238E27FC236}">
                    <a16:creationId xmlns:a16="http://schemas.microsoft.com/office/drawing/2014/main" id="{E299E517-4A86-4B8B-8AB4-DADCCF0C5745}"/>
                  </a:ext>
                </a:extLst>
              </p:cNvPr>
              <p:cNvPicPr>
                <a:picLocks noChangeAspect="1"/>
              </p:cNvPicPr>
              <p:nvPr/>
            </p:nvPicPr>
            <p:blipFill>
              <a:blip r:embed="rId7"/>
              <a:stretch>
                <a:fillRect/>
              </a:stretch>
            </p:blipFill>
            <p:spPr>
              <a:xfrm>
                <a:off x="447492" y="1206124"/>
                <a:ext cx="1013749" cy="813071"/>
              </a:xfrm>
              <a:prstGeom prst="rect">
                <a:avLst/>
              </a:prstGeom>
            </p:spPr>
          </p:pic>
        </p:grpSp>
        <p:sp>
          <p:nvSpPr>
            <p:cNvPr id="8" name="TextBox 7" descr="This image represents the data lake used in the lab that contains a folder with csv and parquet files">
              <a:extLst>
                <a:ext uri="{FF2B5EF4-FFF2-40B4-BE49-F238E27FC236}">
                  <a16:creationId xmlns:a16="http://schemas.microsoft.com/office/drawing/2014/main" id="{94829B0F-0464-4913-8727-AD0E132B7E50}"/>
                </a:ext>
              </a:extLst>
            </p:cNvPr>
            <p:cNvSpPr txBox="1"/>
            <p:nvPr/>
          </p:nvSpPr>
          <p:spPr>
            <a:xfrm>
              <a:off x="27881" y="1946299"/>
              <a:ext cx="1089646" cy="634533"/>
            </a:xfrm>
            <a:prstGeom prst="rect">
              <a:avLst/>
            </a:prstGeom>
            <a:noFill/>
          </p:spPr>
          <p:txBody>
            <a:bodyPr wrap="square" lIns="186521" tIns="149217" rIns="186521" bIns="149217" rtlCol="0">
              <a:spAutoFit/>
            </a:bodyPr>
            <a:lstStyle/>
            <a:p>
              <a:pPr algn="ctr" defTabSz="951304">
                <a:lnSpc>
                  <a:spcPct val="90000"/>
                </a:lnSpc>
                <a:spcAft>
                  <a:spcPts val="612"/>
                </a:spcAft>
              </a:pPr>
              <a:r>
                <a:rPr lang="en-GB" sz="1224" dirty="0">
                  <a:gradFill>
                    <a:gsLst>
                      <a:gs pos="2917">
                        <a:srgbClr val="000000"/>
                      </a:gs>
                      <a:gs pos="30000">
                        <a:srgbClr val="000000"/>
                      </a:gs>
                    </a:gsLst>
                    <a:lin ang="5400000" scaled="0"/>
                  </a:gradFill>
                  <a:latin typeface="Segoe UI"/>
                </a:rPr>
                <a:t>Azure Data Lake</a:t>
              </a:r>
            </a:p>
          </p:txBody>
        </p:sp>
      </p:grpSp>
      <p:grpSp>
        <p:nvGrpSpPr>
          <p:cNvPr id="17" name="Group 16" descr="This image represents the Azure Databricks cluster that will be used in the lab">
            <a:extLst>
              <a:ext uri="{FF2B5EF4-FFF2-40B4-BE49-F238E27FC236}">
                <a16:creationId xmlns:a16="http://schemas.microsoft.com/office/drawing/2014/main" id="{085EC1C1-9CD3-4CC7-87C8-7B4E44845A1B}"/>
              </a:ext>
            </a:extLst>
          </p:cNvPr>
          <p:cNvGrpSpPr/>
          <p:nvPr/>
        </p:nvGrpSpPr>
        <p:grpSpPr>
          <a:xfrm>
            <a:off x="9019332" y="870806"/>
            <a:ext cx="2959267" cy="1750709"/>
            <a:chOff x="8842421" y="853809"/>
            <a:chExt cx="2901506" cy="1716537"/>
          </a:xfrm>
        </p:grpSpPr>
        <p:sp>
          <p:nvSpPr>
            <p:cNvPr id="30" name="Rectangle: Rounded Corners 29">
              <a:extLst>
                <a:ext uri="{FF2B5EF4-FFF2-40B4-BE49-F238E27FC236}">
                  <a16:creationId xmlns:a16="http://schemas.microsoft.com/office/drawing/2014/main" id="{BC18A304-3D58-4CC0-9295-CF7C70BF3704}"/>
                </a:ext>
              </a:extLst>
            </p:cNvPr>
            <p:cNvSpPr/>
            <p:nvPr/>
          </p:nvSpPr>
          <p:spPr bwMode="auto">
            <a:xfrm>
              <a:off x="9241825" y="1166712"/>
              <a:ext cx="2502102" cy="140363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ED03555-D4DE-4356-9AEF-DBBD70BA685F}"/>
                </a:ext>
              </a:extLst>
            </p:cNvPr>
            <p:cNvSpPr/>
            <p:nvPr/>
          </p:nvSpPr>
          <p:spPr bwMode="auto">
            <a:xfrm>
              <a:off x="10078434" y="1644914"/>
              <a:ext cx="1473200" cy="629705"/>
            </a:xfrm>
            <a:prstGeom prst="roundRect">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GB" sz="2448" dirty="0">
                  <a:gradFill>
                    <a:gsLst>
                      <a:gs pos="0">
                        <a:srgbClr val="FFFFFF"/>
                      </a:gs>
                      <a:gs pos="100000">
                        <a:srgbClr val="FFFFFF"/>
                      </a:gs>
                    </a:gsLst>
                    <a:lin ang="5400000" scaled="0"/>
                  </a:gradFill>
                  <a:latin typeface="Segoe UI"/>
                  <a:ea typeface="Segoe UI" pitchFamily="34" charset="0"/>
                  <a:cs typeface="Segoe UI" pitchFamily="34" charset="0"/>
                </a:rPr>
                <a:t>Cluster</a:t>
              </a:r>
            </a:p>
          </p:txBody>
        </p:sp>
        <p:pic>
          <p:nvPicPr>
            <p:cNvPr id="15" name="Graphic 14">
              <a:extLst>
                <a:ext uri="{FF2B5EF4-FFF2-40B4-BE49-F238E27FC236}">
                  <a16:creationId xmlns:a16="http://schemas.microsoft.com/office/drawing/2014/main" id="{5C77708E-8CCD-4361-942E-4DB112B217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42421" y="853809"/>
              <a:ext cx="1105958" cy="1105958"/>
            </a:xfrm>
            <a:prstGeom prst="rect">
              <a:avLst/>
            </a:prstGeom>
          </p:spPr>
        </p:pic>
      </p:grpSp>
      <p:grpSp>
        <p:nvGrpSpPr>
          <p:cNvPr id="23" name="Group 22">
            <a:extLst>
              <a:ext uri="{FF2B5EF4-FFF2-40B4-BE49-F238E27FC236}">
                <a16:creationId xmlns:a16="http://schemas.microsoft.com/office/drawing/2014/main" id="{6F555E6F-97C2-40E4-9264-183A6963D4E0}"/>
              </a:ext>
              <a:ext uri="{C183D7F6-B498-43B3-948B-1728B52AA6E4}">
                <adec:decorative xmlns:adec="http://schemas.microsoft.com/office/drawing/2017/decorative" val="1"/>
              </a:ext>
            </a:extLst>
          </p:cNvPr>
          <p:cNvGrpSpPr/>
          <p:nvPr/>
        </p:nvGrpSpPr>
        <p:grpSpPr>
          <a:xfrm>
            <a:off x="4283949" y="2860340"/>
            <a:ext cx="1447155" cy="2195234"/>
            <a:chOff x="4199467" y="2804510"/>
            <a:chExt cx="1418908" cy="2152386"/>
          </a:xfrm>
        </p:grpSpPr>
        <p:cxnSp>
          <p:nvCxnSpPr>
            <p:cNvPr id="49" name="Straight Connector 48">
              <a:extLst>
                <a:ext uri="{FF2B5EF4-FFF2-40B4-BE49-F238E27FC236}">
                  <a16:creationId xmlns:a16="http://schemas.microsoft.com/office/drawing/2014/main" id="{26EA305B-3405-40FA-94D1-2266EFDE8BC9}"/>
                </a:ext>
                <a:ext uri="{C183D7F6-B498-43B3-948B-1728B52AA6E4}">
                  <adec:decorative xmlns:adec="http://schemas.microsoft.com/office/drawing/2017/decorative" val="1"/>
                </a:ext>
              </a:extLst>
            </p:cNvPr>
            <p:cNvCxnSpPr>
              <a:cxnSpLocks/>
            </p:cNvCxnSpPr>
            <p:nvPr/>
          </p:nvCxnSpPr>
          <p:spPr>
            <a:xfrm>
              <a:off x="4199467" y="2815345"/>
              <a:ext cx="1418908"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1DFCDB0-FB68-4176-BAF5-88C5486E353C}"/>
                </a:ext>
                <a:ext uri="{C183D7F6-B498-43B3-948B-1728B52AA6E4}">
                  <adec:decorative xmlns:adec="http://schemas.microsoft.com/office/drawing/2017/decorative" val="1"/>
                </a:ext>
              </a:extLst>
            </p:cNvPr>
            <p:cNvCxnSpPr>
              <a:cxnSpLocks/>
            </p:cNvCxnSpPr>
            <p:nvPr/>
          </p:nvCxnSpPr>
          <p:spPr>
            <a:xfrm>
              <a:off x="5618375" y="2804510"/>
              <a:ext cx="0" cy="2152386"/>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E5B7609D-2FEF-4679-BDFB-2F02C0435CA1}"/>
              </a:ext>
              <a:ext uri="{C183D7F6-B498-43B3-948B-1728B52AA6E4}">
                <adec:decorative xmlns:adec="http://schemas.microsoft.com/office/drawing/2017/decorative" val="1"/>
              </a:ext>
            </a:extLst>
          </p:cNvPr>
          <p:cNvCxnSpPr>
            <a:cxnSpLocks/>
          </p:cNvCxnSpPr>
          <p:nvPr/>
        </p:nvCxnSpPr>
        <p:spPr>
          <a:xfrm>
            <a:off x="8696383" y="5776959"/>
            <a:ext cx="2006261" cy="0"/>
          </a:xfrm>
          <a:prstGeom prst="line">
            <a:avLst/>
          </a:prstGeom>
          <a:ln>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ED4CABC-919C-4B8D-923F-FDB1279299DD}"/>
              </a:ext>
              <a:ext uri="{C183D7F6-B498-43B3-948B-1728B52AA6E4}">
                <adec:decorative xmlns:adec="http://schemas.microsoft.com/office/drawing/2017/decorative" val="1"/>
              </a:ext>
            </a:extLst>
          </p:cNvPr>
          <p:cNvCxnSpPr>
            <a:cxnSpLocks/>
          </p:cNvCxnSpPr>
          <p:nvPr/>
        </p:nvCxnSpPr>
        <p:spPr>
          <a:xfrm>
            <a:off x="4269467" y="2134598"/>
            <a:ext cx="601048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8D76C25-3FAB-4A1E-91EC-80F753A5AF45}"/>
              </a:ext>
              <a:ext uri="{C183D7F6-B498-43B3-948B-1728B52AA6E4}">
                <adec:decorative xmlns:adec="http://schemas.microsoft.com/office/drawing/2017/decorative" val="1"/>
              </a:ext>
            </a:extLst>
          </p:cNvPr>
          <p:cNvGrpSpPr/>
          <p:nvPr/>
        </p:nvGrpSpPr>
        <p:grpSpPr>
          <a:xfrm>
            <a:off x="9966407" y="2794537"/>
            <a:ext cx="2301182" cy="3770252"/>
            <a:chOff x="9771010" y="2739991"/>
            <a:chExt cx="2256266" cy="3696661"/>
          </a:xfrm>
        </p:grpSpPr>
        <p:grpSp>
          <p:nvGrpSpPr>
            <p:cNvPr id="26" name="Group 25">
              <a:extLst>
                <a:ext uri="{FF2B5EF4-FFF2-40B4-BE49-F238E27FC236}">
                  <a16:creationId xmlns:a16="http://schemas.microsoft.com/office/drawing/2014/main" id="{5A4AE0B2-9B1F-4D97-9FF9-A3DC1ED9AEA1}"/>
                </a:ext>
                <a:ext uri="{C183D7F6-B498-43B3-948B-1728B52AA6E4}">
                  <adec:decorative xmlns:adec="http://schemas.microsoft.com/office/drawing/2017/decorative" val="1"/>
                </a:ext>
              </a:extLst>
            </p:cNvPr>
            <p:cNvGrpSpPr/>
            <p:nvPr/>
          </p:nvGrpSpPr>
          <p:grpSpPr>
            <a:xfrm>
              <a:off x="10220481" y="3007345"/>
              <a:ext cx="1345759" cy="1873222"/>
              <a:chOff x="8905868" y="1504070"/>
              <a:chExt cx="1345759" cy="1873222"/>
            </a:xfrm>
          </p:grpSpPr>
          <p:cxnSp>
            <p:nvCxnSpPr>
              <p:cNvPr id="18" name="Straight Connector 17">
                <a:extLst>
                  <a:ext uri="{FF2B5EF4-FFF2-40B4-BE49-F238E27FC236}">
                    <a16:creationId xmlns:a16="http://schemas.microsoft.com/office/drawing/2014/main" id="{96244371-76D4-4F88-93CA-588765309F4F}"/>
                  </a:ext>
                </a:extLst>
              </p:cNvPr>
              <p:cNvCxnSpPr/>
              <p:nvPr/>
            </p:nvCxnSpPr>
            <p:spPr>
              <a:xfrm>
                <a:off x="9474200" y="2515127"/>
                <a:ext cx="0" cy="5529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095611-0B18-406C-B4F8-AF90F19AAE75}"/>
                  </a:ext>
                </a:extLst>
              </p:cNvPr>
              <p:cNvCxnSpPr/>
              <p:nvPr/>
            </p:nvCxnSpPr>
            <p:spPr>
              <a:xfrm>
                <a:off x="9464490" y="3068106"/>
                <a:ext cx="4233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F7B5FB66-1BEE-4426-A606-BB87C47AE2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57902" y="2783567"/>
                <a:ext cx="593725" cy="593725"/>
              </a:xfrm>
              <a:prstGeom prst="rect">
                <a:avLst/>
              </a:prstGeom>
            </p:spPr>
          </p:pic>
          <p:pic>
            <p:nvPicPr>
              <p:cNvPr id="14" name="Graphic 13">
                <a:extLst>
                  <a:ext uri="{FF2B5EF4-FFF2-40B4-BE49-F238E27FC236}">
                    <a16:creationId xmlns:a16="http://schemas.microsoft.com/office/drawing/2014/main" id="{1172B4E0-28D1-4E47-A5F2-18C85F8B66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05868" y="1504070"/>
                <a:ext cx="1230147" cy="1230147"/>
              </a:xfrm>
              <a:prstGeom prst="rect">
                <a:avLst/>
              </a:prstGeom>
            </p:spPr>
          </p:pic>
        </p:grpSp>
        <p:pic>
          <p:nvPicPr>
            <p:cNvPr id="54" name="Picture 53">
              <a:extLst>
                <a:ext uri="{FF2B5EF4-FFF2-40B4-BE49-F238E27FC236}">
                  <a16:creationId xmlns:a16="http://schemas.microsoft.com/office/drawing/2014/main" id="{4D75F59D-04FC-4E8B-8F41-F49D629CF85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478582" y="5343980"/>
              <a:ext cx="883920" cy="670560"/>
            </a:xfrm>
            <a:prstGeom prst="rect">
              <a:avLst/>
            </a:prstGeom>
          </p:spPr>
        </p:pic>
        <p:sp>
          <p:nvSpPr>
            <p:cNvPr id="56" name="TextBox 55">
              <a:extLst>
                <a:ext uri="{FF2B5EF4-FFF2-40B4-BE49-F238E27FC236}">
                  <a16:creationId xmlns:a16="http://schemas.microsoft.com/office/drawing/2014/main" id="{379CDCF9-8D96-4806-9176-BBA48CA1B046}"/>
                </a:ext>
                <a:ext uri="{C183D7F6-B498-43B3-948B-1728B52AA6E4}">
                  <adec:decorative xmlns:adec="http://schemas.microsoft.com/office/drawing/2017/decorative" val="1"/>
                </a:ext>
              </a:extLst>
            </p:cNvPr>
            <p:cNvSpPr txBox="1"/>
            <p:nvPr/>
          </p:nvSpPr>
          <p:spPr>
            <a:xfrm>
              <a:off x="10288113" y="5974987"/>
              <a:ext cx="1512513" cy="461665"/>
            </a:xfrm>
            <a:prstGeom prst="rect">
              <a:avLst/>
            </a:prstGeom>
            <a:noFill/>
          </p:spPr>
          <p:txBody>
            <a:bodyPr wrap="square" lIns="186521" tIns="149217" rIns="186521" bIns="149217" rtlCol="0">
              <a:spAutoFit/>
            </a:bodyPr>
            <a:lstStyle/>
            <a:p>
              <a:pPr algn="ctr" defTabSz="951304">
                <a:lnSpc>
                  <a:spcPct val="90000"/>
                </a:lnSpc>
                <a:spcAft>
                  <a:spcPts val="612"/>
                </a:spcAft>
              </a:pPr>
              <a:r>
                <a:rPr lang="en-GB" sz="1224" dirty="0">
                  <a:gradFill>
                    <a:gsLst>
                      <a:gs pos="2917">
                        <a:srgbClr val="000000"/>
                      </a:gs>
                      <a:gs pos="30000">
                        <a:srgbClr val="000000"/>
                      </a:gs>
                    </a:gsLst>
                    <a:lin ang="5400000" scaled="0"/>
                  </a:gradFill>
                  <a:latin typeface="Segoe UI"/>
                </a:rPr>
                <a:t>Power BI</a:t>
              </a:r>
            </a:p>
          </p:txBody>
        </p:sp>
        <p:sp>
          <p:nvSpPr>
            <p:cNvPr id="62" name="TextBox 61">
              <a:extLst>
                <a:ext uri="{FF2B5EF4-FFF2-40B4-BE49-F238E27FC236}">
                  <a16:creationId xmlns:a16="http://schemas.microsoft.com/office/drawing/2014/main" id="{5F0C30E7-5E08-4FF9-8FAB-170BD83357D2}"/>
                </a:ext>
                <a:ext uri="{C183D7F6-B498-43B3-948B-1728B52AA6E4}">
                  <adec:decorative xmlns:adec="http://schemas.microsoft.com/office/drawing/2017/decorative" val="1"/>
                </a:ext>
              </a:extLst>
            </p:cNvPr>
            <p:cNvSpPr txBox="1"/>
            <p:nvPr/>
          </p:nvSpPr>
          <p:spPr>
            <a:xfrm>
              <a:off x="10514763" y="4726064"/>
              <a:ext cx="1512513" cy="461665"/>
            </a:xfrm>
            <a:prstGeom prst="rect">
              <a:avLst/>
            </a:prstGeom>
            <a:noFill/>
          </p:spPr>
          <p:txBody>
            <a:bodyPr wrap="square" lIns="186521" tIns="149217" rIns="186521" bIns="149217" rtlCol="0">
              <a:spAutoFit/>
            </a:bodyPr>
            <a:lstStyle/>
            <a:p>
              <a:pPr algn="ctr" defTabSz="951304">
                <a:lnSpc>
                  <a:spcPct val="90000"/>
                </a:lnSpc>
                <a:spcAft>
                  <a:spcPts val="612"/>
                </a:spcAft>
              </a:pPr>
              <a:r>
                <a:rPr lang="en-GB" sz="1224" dirty="0">
                  <a:gradFill>
                    <a:gsLst>
                      <a:gs pos="2917">
                        <a:srgbClr val="000000"/>
                      </a:gs>
                      <a:gs pos="30000">
                        <a:srgbClr val="000000"/>
                      </a:gs>
                    </a:gsLst>
                    <a:lin ang="5400000" scaled="0"/>
                  </a:gradFill>
                  <a:latin typeface="Segoe UI"/>
                </a:rPr>
                <a:t>SourceDB</a:t>
              </a:r>
            </a:p>
          </p:txBody>
        </p:sp>
        <p:sp>
          <p:nvSpPr>
            <p:cNvPr id="63" name="TextBox 62">
              <a:extLst>
                <a:ext uri="{FF2B5EF4-FFF2-40B4-BE49-F238E27FC236}">
                  <a16:creationId xmlns:a16="http://schemas.microsoft.com/office/drawing/2014/main" id="{F3075D42-901B-4337-9975-7560A7CD7F20}"/>
                </a:ext>
                <a:ext uri="{C183D7F6-B498-43B3-948B-1728B52AA6E4}">
                  <adec:decorative xmlns:adec="http://schemas.microsoft.com/office/drawing/2017/decorative" val="1"/>
                </a:ext>
              </a:extLst>
            </p:cNvPr>
            <p:cNvSpPr txBox="1"/>
            <p:nvPr/>
          </p:nvSpPr>
          <p:spPr>
            <a:xfrm>
              <a:off x="9771010" y="2739991"/>
              <a:ext cx="2016186" cy="461665"/>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altLang="en-US" sz="1224" dirty="0">
                  <a:solidFill>
                    <a:srgbClr val="000041">
                      <a:lumMod val="50000"/>
                      <a:lumOff val="50000"/>
                    </a:srgbClr>
                  </a:solidFill>
                  <a:latin typeface="SFMono-Regular"/>
                </a:rPr>
                <a:t>dp203sql&lt;unique_suffix&gt;</a:t>
              </a:r>
              <a:r>
                <a:rPr lang="en-US" altLang="en-US" sz="1224" dirty="0">
                  <a:solidFill>
                    <a:srgbClr val="000041">
                      <a:lumMod val="50000"/>
                      <a:lumOff val="50000"/>
                    </a:srgbClr>
                  </a:solidFill>
                  <a:latin typeface="Segoe UI"/>
                </a:rPr>
                <a:t> </a:t>
              </a:r>
              <a:endParaRPr lang="en-US" altLang="en-US" sz="1224" dirty="0">
                <a:solidFill>
                  <a:srgbClr val="000041">
                    <a:lumMod val="50000"/>
                    <a:lumOff val="50000"/>
                  </a:srgbClr>
                </a:solidFill>
                <a:latin typeface="Arial" panose="020B0604020202020204" pitchFamily="34" charset="0"/>
              </a:endParaRPr>
            </a:p>
          </p:txBody>
        </p:sp>
        <p:sp>
          <p:nvSpPr>
            <p:cNvPr id="60" name="Rectangle 59">
              <a:extLst>
                <a:ext uri="{FF2B5EF4-FFF2-40B4-BE49-F238E27FC236}">
                  <a16:creationId xmlns:a16="http://schemas.microsoft.com/office/drawing/2014/main" id="{45430CF3-276A-444B-AE1E-565C7CBE14E1}"/>
                </a:ext>
                <a:ext uri="{C183D7F6-B498-43B3-948B-1728B52AA6E4}">
                  <adec:decorative xmlns:adec="http://schemas.microsoft.com/office/drawing/2017/decorative" val="1"/>
                </a:ext>
              </a:extLst>
            </p:cNvPr>
            <p:cNvSpPr/>
            <p:nvPr/>
          </p:nvSpPr>
          <p:spPr bwMode="auto">
            <a:xfrm>
              <a:off x="9783532" y="2769200"/>
              <a:ext cx="2153002" cy="3604361"/>
            </a:xfrm>
            <a:prstGeom prst="rect">
              <a:avLst/>
            </a:prstGeom>
            <a:solidFill>
              <a:schemeClr val="accent6">
                <a:lumMod val="90000"/>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descr="This image represents the Azure Synapse Analytics instance that is used in this lab. Here the Apache Spark pool is in focus for this lab">
            <a:extLst>
              <a:ext uri="{FF2B5EF4-FFF2-40B4-BE49-F238E27FC236}">
                <a16:creationId xmlns:a16="http://schemas.microsoft.com/office/drawing/2014/main" id="{3BDABB15-23D5-4CE2-BCB7-AE1AB2A3F97E}"/>
              </a:ext>
            </a:extLst>
          </p:cNvPr>
          <p:cNvGrpSpPr/>
          <p:nvPr/>
        </p:nvGrpSpPr>
        <p:grpSpPr>
          <a:xfrm>
            <a:off x="41095" y="4210236"/>
            <a:ext cx="8655287" cy="2798645"/>
            <a:chOff x="39429" y="4128057"/>
            <a:chExt cx="8486346" cy="2744019"/>
          </a:xfrm>
        </p:grpSpPr>
        <p:sp>
          <p:nvSpPr>
            <p:cNvPr id="4" name="Rectangle: Rounded Corners 3">
              <a:extLst>
                <a:ext uri="{FF2B5EF4-FFF2-40B4-BE49-F238E27FC236}">
                  <a16:creationId xmlns:a16="http://schemas.microsoft.com/office/drawing/2014/main" id="{A3450BD9-6A61-4B82-81AB-878ADD8EB8E2}"/>
                </a:ext>
              </a:extLst>
            </p:cNvPr>
            <p:cNvSpPr/>
            <p:nvPr/>
          </p:nvSpPr>
          <p:spPr bwMode="auto">
            <a:xfrm>
              <a:off x="936457" y="4841553"/>
              <a:ext cx="7589318" cy="18863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05B997FE-7753-4892-8C97-51F39A77803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487" y="4128057"/>
              <a:ext cx="1105959" cy="1105959"/>
            </a:xfrm>
            <a:prstGeom prst="rect">
              <a:avLst/>
            </a:prstGeom>
          </p:spPr>
        </p:pic>
        <p:pic>
          <p:nvPicPr>
            <p:cNvPr id="10" name="Graphic 9">
              <a:extLst>
                <a:ext uri="{FF2B5EF4-FFF2-40B4-BE49-F238E27FC236}">
                  <a16:creationId xmlns:a16="http://schemas.microsoft.com/office/drawing/2014/main" id="{AE8EC3A1-C2EE-4B95-8E5A-23A12936A07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4574" y="4962162"/>
              <a:ext cx="1105958" cy="1105958"/>
            </a:xfrm>
            <a:prstGeom prst="rect">
              <a:avLst/>
            </a:prstGeom>
          </p:spPr>
        </p:pic>
        <p:sp>
          <p:nvSpPr>
            <p:cNvPr id="28" name="TextBox 27">
              <a:extLst>
                <a:ext uri="{FF2B5EF4-FFF2-40B4-BE49-F238E27FC236}">
                  <a16:creationId xmlns:a16="http://schemas.microsoft.com/office/drawing/2014/main" id="{51E1279A-2982-4709-BC44-07E5FE335C74}"/>
                </a:ext>
              </a:extLst>
            </p:cNvPr>
            <p:cNvSpPr txBox="1"/>
            <p:nvPr/>
          </p:nvSpPr>
          <p:spPr>
            <a:xfrm>
              <a:off x="1263248" y="5960774"/>
              <a:ext cx="1512513" cy="634533"/>
            </a:xfrm>
            <a:prstGeom prst="rect">
              <a:avLst/>
            </a:prstGeom>
            <a:noFill/>
          </p:spPr>
          <p:txBody>
            <a:bodyPr wrap="square" lIns="186521" tIns="149217" rIns="186521" bIns="149217" rtlCol="0">
              <a:spAutoFit/>
            </a:bodyPr>
            <a:lstStyle/>
            <a:p>
              <a:pPr algn="ctr" defTabSz="951304">
                <a:lnSpc>
                  <a:spcPct val="90000"/>
                </a:lnSpc>
                <a:spcAft>
                  <a:spcPts val="612"/>
                </a:spcAft>
              </a:pPr>
              <a:r>
                <a:rPr lang="en-GB" sz="1224" dirty="0">
                  <a:gradFill>
                    <a:gsLst>
                      <a:gs pos="2917">
                        <a:srgbClr val="000000"/>
                      </a:gs>
                      <a:gs pos="30000">
                        <a:srgbClr val="000000"/>
                      </a:gs>
                    </a:gsLst>
                    <a:lin ang="5400000" scaled="0"/>
                  </a:gradFill>
                  <a:latin typeface="Segoe UI"/>
                </a:rPr>
                <a:t>Dedicated SQL Pool (SQLPool1)</a:t>
              </a:r>
            </a:p>
          </p:txBody>
        </p:sp>
        <p:pic>
          <p:nvPicPr>
            <p:cNvPr id="33" name="Picture 32" descr="Logo&#10;&#10;Description automatically generated">
              <a:extLst>
                <a:ext uri="{FF2B5EF4-FFF2-40B4-BE49-F238E27FC236}">
                  <a16:creationId xmlns:a16="http://schemas.microsoft.com/office/drawing/2014/main" id="{691522F5-E8A9-4857-876D-44194E234D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25696" y="4962162"/>
              <a:ext cx="937893" cy="958019"/>
            </a:xfrm>
            <a:prstGeom prst="rect">
              <a:avLst/>
            </a:prstGeom>
          </p:spPr>
        </p:pic>
        <p:sp>
          <p:nvSpPr>
            <p:cNvPr id="35" name="TextBox 34">
              <a:extLst>
                <a:ext uri="{FF2B5EF4-FFF2-40B4-BE49-F238E27FC236}">
                  <a16:creationId xmlns:a16="http://schemas.microsoft.com/office/drawing/2014/main" id="{BA18C537-DAFD-460E-9590-1398104674CE}"/>
                </a:ext>
              </a:extLst>
            </p:cNvPr>
            <p:cNvSpPr txBox="1"/>
            <p:nvPr/>
          </p:nvSpPr>
          <p:spPr>
            <a:xfrm>
              <a:off x="4938385" y="5960774"/>
              <a:ext cx="1512513" cy="634533"/>
            </a:xfrm>
            <a:prstGeom prst="rect">
              <a:avLst/>
            </a:prstGeom>
            <a:noFill/>
          </p:spPr>
          <p:txBody>
            <a:bodyPr wrap="square" lIns="186521" tIns="149217" rIns="186521" bIns="149217" rtlCol="0">
              <a:spAutoFit/>
            </a:bodyPr>
            <a:lstStyle/>
            <a:p>
              <a:pPr algn="ctr" defTabSz="951304">
                <a:lnSpc>
                  <a:spcPct val="90000"/>
                </a:lnSpc>
                <a:spcAft>
                  <a:spcPts val="612"/>
                </a:spcAft>
              </a:pPr>
              <a:r>
                <a:rPr lang="en-GB" sz="1224" dirty="0">
                  <a:gradFill>
                    <a:gsLst>
                      <a:gs pos="2917">
                        <a:srgbClr val="000000"/>
                      </a:gs>
                      <a:gs pos="30000">
                        <a:srgbClr val="000000"/>
                      </a:gs>
                    </a:gsLst>
                    <a:lin ang="5400000" scaled="0"/>
                  </a:gradFill>
                  <a:latin typeface="Segoe UI"/>
                </a:rPr>
                <a:t>Apache Spark pool</a:t>
              </a:r>
            </a:p>
          </p:txBody>
        </p:sp>
        <p:pic>
          <p:nvPicPr>
            <p:cNvPr id="37" name="Graphic 36">
              <a:extLst>
                <a:ext uri="{FF2B5EF4-FFF2-40B4-BE49-F238E27FC236}">
                  <a16:creationId xmlns:a16="http://schemas.microsoft.com/office/drawing/2014/main" id="{A6C82AF7-4DD0-40C9-9192-84330A8DF7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66630" y="4974952"/>
              <a:ext cx="898512" cy="898512"/>
            </a:xfrm>
            <a:prstGeom prst="rect">
              <a:avLst/>
            </a:prstGeom>
          </p:spPr>
        </p:pic>
        <p:sp>
          <p:nvSpPr>
            <p:cNvPr id="53" name="TextBox 52">
              <a:extLst>
                <a:ext uri="{FF2B5EF4-FFF2-40B4-BE49-F238E27FC236}">
                  <a16:creationId xmlns:a16="http://schemas.microsoft.com/office/drawing/2014/main" id="{B5B7B500-5B8A-4CFA-9BCD-FAF5B5C00E9F}"/>
                </a:ext>
              </a:extLst>
            </p:cNvPr>
            <p:cNvSpPr txBox="1"/>
            <p:nvPr/>
          </p:nvSpPr>
          <p:spPr>
            <a:xfrm>
              <a:off x="2019504" y="6410411"/>
              <a:ext cx="5227133" cy="461665"/>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altLang="en-US" sz="1224" dirty="0">
                  <a:solidFill>
                    <a:srgbClr val="000041">
                      <a:lumMod val="50000"/>
                      <a:lumOff val="50000"/>
                    </a:srgbClr>
                  </a:solidFill>
                  <a:latin typeface="SFMono-Regular"/>
                </a:rPr>
                <a:t>asagaworkspace&lt;unique_suffix&gt;</a:t>
              </a:r>
              <a:r>
                <a:rPr lang="en-US" altLang="en-US" sz="1224" dirty="0">
                  <a:solidFill>
                    <a:srgbClr val="000041">
                      <a:lumMod val="50000"/>
                      <a:lumOff val="50000"/>
                    </a:srgbClr>
                  </a:solidFill>
                  <a:latin typeface="Segoe UI"/>
                </a:rPr>
                <a:t> </a:t>
              </a:r>
              <a:endParaRPr lang="en-US" altLang="en-US" sz="1224" dirty="0">
                <a:solidFill>
                  <a:srgbClr val="000041">
                    <a:lumMod val="50000"/>
                    <a:lumOff val="50000"/>
                  </a:srgbClr>
                </a:solidFill>
                <a:latin typeface="Arial" panose="020B0604020202020204" pitchFamily="34" charset="0"/>
              </a:endParaRPr>
            </a:p>
          </p:txBody>
        </p:sp>
        <p:pic>
          <p:nvPicPr>
            <p:cNvPr id="65" name="Graphic 64">
              <a:extLst>
                <a:ext uri="{FF2B5EF4-FFF2-40B4-BE49-F238E27FC236}">
                  <a16:creationId xmlns:a16="http://schemas.microsoft.com/office/drawing/2014/main" id="{165A09FB-6C99-4C3E-9AFF-15E899D6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30988" y="4927866"/>
              <a:ext cx="958020" cy="958020"/>
            </a:xfrm>
            <a:prstGeom prst="rect">
              <a:avLst/>
            </a:prstGeom>
          </p:spPr>
        </p:pic>
        <p:sp>
          <p:nvSpPr>
            <p:cNvPr id="66" name="TextBox 65">
              <a:extLst>
                <a:ext uri="{FF2B5EF4-FFF2-40B4-BE49-F238E27FC236}">
                  <a16:creationId xmlns:a16="http://schemas.microsoft.com/office/drawing/2014/main" id="{7F095356-E31A-4E03-9313-54F7485826B8}"/>
                </a:ext>
              </a:extLst>
            </p:cNvPr>
            <p:cNvSpPr txBox="1"/>
            <p:nvPr/>
          </p:nvSpPr>
          <p:spPr>
            <a:xfrm>
              <a:off x="6753741" y="5960774"/>
              <a:ext cx="1512513" cy="634533"/>
            </a:xfrm>
            <a:prstGeom prst="rect">
              <a:avLst/>
            </a:prstGeom>
            <a:noFill/>
          </p:spPr>
          <p:txBody>
            <a:bodyPr wrap="square" lIns="186521" tIns="149217" rIns="186521" bIns="149217" rtlCol="0">
              <a:spAutoFit/>
            </a:bodyPr>
            <a:lstStyle/>
            <a:p>
              <a:pPr algn="ctr" defTabSz="951304">
                <a:lnSpc>
                  <a:spcPct val="90000"/>
                </a:lnSpc>
                <a:spcAft>
                  <a:spcPts val="612"/>
                </a:spcAft>
              </a:pPr>
              <a:r>
                <a:rPr lang="en-GB" sz="1224" dirty="0">
                  <a:gradFill>
                    <a:gsLst>
                      <a:gs pos="2917">
                        <a:srgbClr val="000000"/>
                      </a:gs>
                      <a:gs pos="30000">
                        <a:srgbClr val="000000"/>
                      </a:gs>
                    </a:gsLst>
                    <a:lin ang="5400000" scaled="0"/>
                  </a:gradFill>
                  <a:latin typeface="Segoe UI"/>
                </a:rPr>
                <a:t>Pipelines and</a:t>
              </a:r>
              <a:br>
                <a:rPr lang="en-GB" sz="1224" dirty="0">
                  <a:gradFill>
                    <a:gsLst>
                      <a:gs pos="2917">
                        <a:srgbClr val="000000"/>
                      </a:gs>
                      <a:gs pos="30000">
                        <a:srgbClr val="000000"/>
                      </a:gs>
                    </a:gsLst>
                    <a:lin ang="5400000" scaled="0"/>
                  </a:gradFill>
                  <a:latin typeface="Segoe UI"/>
                </a:rPr>
              </a:br>
              <a:r>
                <a:rPr lang="en-GB" sz="1224" dirty="0">
                  <a:gradFill>
                    <a:gsLst>
                      <a:gs pos="2917">
                        <a:srgbClr val="000000"/>
                      </a:gs>
                      <a:gs pos="30000">
                        <a:srgbClr val="000000"/>
                      </a:gs>
                    </a:gsLst>
                    <a:lin ang="5400000" scaled="0"/>
                  </a:gradFill>
                  <a:latin typeface="Segoe UI"/>
                </a:rPr>
                <a:t>Dataflows</a:t>
              </a:r>
            </a:p>
          </p:txBody>
        </p:sp>
        <p:sp>
          <p:nvSpPr>
            <p:cNvPr id="68" name="TextBox 67">
              <a:extLst>
                <a:ext uri="{FF2B5EF4-FFF2-40B4-BE49-F238E27FC236}">
                  <a16:creationId xmlns:a16="http://schemas.microsoft.com/office/drawing/2014/main" id="{F073FF03-ED3E-4B62-B680-85F404C46F3C}"/>
                </a:ext>
              </a:extLst>
            </p:cNvPr>
            <p:cNvSpPr txBox="1"/>
            <p:nvPr/>
          </p:nvSpPr>
          <p:spPr>
            <a:xfrm>
              <a:off x="39429" y="5126983"/>
              <a:ext cx="982096" cy="804066"/>
            </a:xfrm>
            <a:prstGeom prst="rect">
              <a:avLst/>
            </a:prstGeom>
            <a:noFill/>
          </p:spPr>
          <p:txBody>
            <a:bodyPr wrap="square" lIns="186521" tIns="149217" rIns="186521" bIns="149217" rtlCol="0">
              <a:spAutoFit/>
            </a:bodyPr>
            <a:lstStyle/>
            <a:p>
              <a:pPr algn="ctr" defTabSz="951304">
                <a:lnSpc>
                  <a:spcPct val="90000"/>
                </a:lnSpc>
                <a:spcAft>
                  <a:spcPts val="612"/>
                </a:spcAft>
              </a:pPr>
              <a:r>
                <a:rPr lang="en-GB" sz="1224" dirty="0">
                  <a:gradFill>
                    <a:gsLst>
                      <a:gs pos="2917">
                        <a:srgbClr val="000000"/>
                      </a:gs>
                      <a:gs pos="30000">
                        <a:srgbClr val="000000"/>
                      </a:gs>
                    </a:gsLst>
                    <a:lin ang="5400000" scaled="0"/>
                  </a:gradFill>
                  <a:latin typeface="Segoe UI"/>
                </a:rPr>
                <a:t>Azure Synapse Analytics</a:t>
              </a:r>
            </a:p>
          </p:txBody>
        </p:sp>
        <p:sp>
          <p:nvSpPr>
            <p:cNvPr id="69" name="TextBox 68">
              <a:extLst>
                <a:ext uri="{FF2B5EF4-FFF2-40B4-BE49-F238E27FC236}">
                  <a16:creationId xmlns:a16="http://schemas.microsoft.com/office/drawing/2014/main" id="{5105474E-0B88-4587-84F2-76F7A8795F95}"/>
                </a:ext>
              </a:extLst>
            </p:cNvPr>
            <p:cNvSpPr txBox="1"/>
            <p:nvPr/>
          </p:nvSpPr>
          <p:spPr>
            <a:xfrm>
              <a:off x="3078604" y="5974987"/>
              <a:ext cx="1706872" cy="634533"/>
            </a:xfrm>
            <a:prstGeom prst="rect">
              <a:avLst/>
            </a:prstGeom>
            <a:noFill/>
          </p:spPr>
          <p:txBody>
            <a:bodyPr wrap="square" lIns="186521" tIns="149217" rIns="186521" bIns="149217" rtlCol="0">
              <a:spAutoFit/>
            </a:bodyPr>
            <a:lstStyle/>
            <a:p>
              <a:pPr algn="ctr" defTabSz="951304">
                <a:lnSpc>
                  <a:spcPct val="90000"/>
                </a:lnSpc>
                <a:spcAft>
                  <a:spcPts val="612"/>
                </a:spcAft>
              </a:pPr>
              <a:r>
                <a:rPr lang="en-GB" sz="1224" dirty="0">
                  <a:gradFill>
                    <a:gsLst>
                      <a:gs pos="2917">
                        <a:srgbClr val="000000"/>
                      </a:gs>
                      <a:gs pos="30000">
                        <a:srgbClr val="000000"/>
                      </a:gs>
                    </a:gsLst>
                    <a:lin ang="5400000" scaled="0"/>
                  </a:gradFill>
                  <a:latin typeface="Segoe UI"/>
                </a:rPr>
                <a:t>Built-In Serverless SQL Pool</a:t>
              </a:r>
            </a:p>
          </p:txBody>
        </p:sp>
        <p:pic>
          <p:nvPicPr>
            <p:cNvPr id="11" name="Graphic 10">
              <a:extLst>
                <a:ext uri="{FF2B5EF4-FFF2-40B4-BE49-F238E27FC236}">
                  <a16:creationId xmlns:a16="http://schemas.microsoft.com/office/drawing/2014/main" id="{8BEBBC4F-94C8-444C-96B2-2DB7F8C48D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58385" y="4906208"/>
              <a:ext cx="441550" cy="441550"/>
            </a:xfrm>
            <a:prstGeom prst="rect">
              <a:avLst/>
            </a:prstGeom>
          </p:spPr>
        </p:pic>
        <p:pic>
          <p:nvPicPr>
            <p:cNvPr id="12" name="Graphic 11">
              <a:extLst>
                <a:ext uri="{FF2B5EF4-FFF2-40B4-BE49-F238E27FC236}">
                  <a16:creationId xmlns:a16="http://schemas.microsoft.com/office/drawing/2014/main" id="{67E0E579-CE7F-4BC1-BE0B-6971129C620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52115" y="4927987"/>
              <a:ext cx="441550" cy="441550"/>
            </a:xfrm>
            <a:prstGeom prst="rect">
              <a:avLst/>
            </a:prstGeom>
          </p:spPr>
        </p:pic>
        <p:pic>
          <p:nvPicPr>
            <p:cNvPr id="13" name="Graphic 12">
              <a:extLst>
                <a:ext uri="{FF2B5EF4-FFF2-40B4-BE49-F238E27FC236}">
                  <a16:creationId xmlns:a16="http://schemas.microsoft.com/office/drawing/2014/main" id="{B4D18610-A89A-4708-AAFC-072B2B54CC0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10213" y="4935977"/>
              <a:ext cx="441550" cy="441550"/>
            </a:xfrm>
            <a:prstGeom prst="rect">
              <a:avLst/>
            </a:prstGeom>
          </p:spPr>
        </p:pic>
      </p:grpSp>
      <p:grpSp>
        <p:nvGrpSpPr>
          <p:cNvPr id="2" name="Group 1">
            <a:extLst>
              <a:ext uri="{FF2B5EF4-FFF2-40B4-BE49-F238E27FC236}">
                <a16:creationId xmlns:a16="http://schemas.microsoft.com/office/drawing/2014/main" id="{DEDC6655-E5B9-4393-99A7-82838BA8351A}"/>
              </a:ext>
              <a:ext uri="{C183D7F6-B498-43B3-948B-1728B52AA6E4}">
                <adec:decorative xmlns:adec="http://schemas.microsoft.com/office/drawing/2017/decorative" val="1"/>
              </a:ext>
            </a:extLst>
          </p:cNvPr>
          <p:cNvGrpSpPr/>
          <p:nvPr/>
        </p:nvGrpSpPr>
        <p:grpSpPr>
          <a:xfrm>
            <a:off x="4635539" y="100624"/>
            <a:ext cx="3513391" cy="1286170"/>
            <a:chOff x="4544194" y="98660"/>
            <a:chExt cx="3444814" cy="1261065"/>
          </a:xfrm>
        </p:grpSpPr>
        <p:grpSp>
          <p:nvGrpSpPr>
            <p:cNvPr id="50" name="Group 49">
              <a:extLst>
                <a:ext uri="{FF2B5EF4-FFF2-40B4-BE49-F238E27FC236}">
                  <a16:creationId xmlns:a16="http://schemas.microsoft.com/office/drawing/2014/main" id="{D91CE45B-6090-4893-9CD7-C71CC53A50F6}"/>
                </a:ext>
              </a:extLst>
            </p:cNvPr>
            <p:cNvGrpSpPr/>
            <p:nvPr/>
          </p:nvGrpSpPr>
          <p:grpSpPr>
            <a:xfrm>
              <a:off x="4544194" y="98660"/>
              <a:ext cx="3196265" cy="1150340"/>
              <a:chOff x="4544194" y="98660"/>
              <a:chExt cx="3196265" cy="1150340"/>
            </a:xfrm>
          </p:grpSpPr>
          <p:sp>
            <p:nvSpPr>
              <p:cNvPr id="52" name="Rectangle: Rounded Corners 51">
                <a:extLst>
                  <a:ext uri="{FF2B5EF4-FFF2-40B4-BE49-F238E27FC236}">
                    <a16:creationId xmlns:a16="http://schemas.microsoft.com/office/drawing/2014/main" id="{B3EC1DEA-C9BD-4C97-9CE6-50BE4C38C0CE}"/>
                  </a:ext>
                </a:extLst>
              </p:cNvPr>
              <p:cNvSpPr/>
              <p:nvPr/>
            </p:nvSpPr>
            <p:spPr bwMode="auto">
              <a:xfrm>
                <a:off x="5293998" y="348566"/>
                <a:ext cx="2385153" cy="90043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A6BD13B7-D864-43F7-AF0E-CB78603AA582}"/>
                  </a:ext>
                </a:extLst>
              </p:cNvPr>
              <p:cNvSpPr txBox="1"/>
              <p:nvPr/>
            </p:nvSpPr>
            <p:spPr>
              <a:xfrm>
                <a:off x="4544194" y="742776"/>
                <a:ext cx="1105958" cy="461691"/>
              </a:xfrm>
              <a:prstGeom prst="rect">
                <a:avLst/>
              </a:prstGeom>
              <a:noFill/>
            </p:spPr>
            <p:txBody>
              <a:bodyPr wrap="square" lIns="186521" tIns="149217" rIns="186521" bIns="149217" rtlCol="0">
                <a:spAutoFit/>
              </a:bodyPr>
              <a:lstStyle/>
              <a:p>
                <a:pPr algn="ctr" defTabSz="951304">
                  <a:lnSpc>
                    <a:spcPct val="90000"/>
                  </a:lnSpc>
                  <a:spcAft>
                    <a:spcPts val="612"/>
                  </a:spcAft>
                </a:pPr>
                <a:r>
                  <a:rPr lang="en-GB" sz="1224" dirty="0">
                    <a:gradFill>
                      <a:gsLst>
                        <a:gs pos="2917">
                          <a:srgbClr val="000000"/>
                        </a:gs>
                        <a:gs pos="30000">
                          <a:srgbClr val="000000"/>
                        </a:gs>
                      </a:gsLst>
                      <a:lin ang="5400000" scaled="0"/>
                    </a:gradFill>
                    <a:latin typeface="Segoe UI"/>
                  </a:rPr>
                  <a:t>CosmosDB</a:t>
                </a:r>
              </a:p>
            </p:txBody>
          </p:sp>
          <p:pic>
            <p:nvPicPr>
              <p:cNvPr id="58" name="グラフィックス 618">
                <a:extLst>
                  <a:ext uri="{FF2B5EF4-FFF2-40B4-BE49-F238E27FC236}">
                    <a16:creationId xmlns:a16="http://schemas.microsoft.com/office/drawing/2014/main" id="{87B0305C-AB74-4C4F-A0F4-384CAABBFC6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07541" y="98660"/>
                <a:ext cx="813045" cy="813045"/>
              </a:xfrm>
              <a:prstGeom prst="rect">
                <a:avLst/>
              </a:prstGeom>
            </p:spPr>
          </p:pic>
          <p:sp>
            <p:nvSpPr>
              <p:cNvPr id="61" name="Rectangle 60">
                <a:extLst>
                  <a:ext uri="{FF2B5EF4-FFF2-40B4-BE49-F238E27FC236}">
                    <a16:creationId xmlns:a16="http://schemas.microsoft.com/office/drawing/2014/main" id="{0D286A70-C419-49A8-AC38-077C9A10CFFF}"/>
                  </a:ext>
                </a:extLst>
              </p:cNvPr>
              <p:cNvSpPr/>
              <p:nvPr/>
            </p:nvSpPr>
            <p:spPr>
              <a:xfrm>
                <a:off x="5813499" y="745117"/>
                <a:ext cx="1100622" cy="261867"/>
              </a:xfrm>
              <a:prstGeom prst="rect">
                <a:avLst/>
              </a:prstGeom>
            </p:spPr>
            <p:txBody>
              <a:bodyPr wrap="none">
                <a:spAutoFit/>
              </a:bodyPr>
              <a:lstStyle/>
              <a:p>
                <a:pPr defTabSz="951304">
                  <a:lnSpc>
                    <a:spcPct val="90000"/>
                  </a:lnSpc>
                  <a:spcAft>
                    <a:spcPts val="612"/>
                  </a:spcAft>
                </a:pPr>
                <a:r>
                  <a:rPr lang="en-US" altLang="en-US" sz="1224" dirty="0">
                    <a:solidFill>
                      <a:srgbClr val="24292E"/>
                    </a:solidFill>
                    <a:latin typeface="SFMono-Regular"/>
                  </a:rPr>
                  <a:t>Campaign Info</a:t>
                </a:r>
              </a:p>
            </p:txBody>
          </p:sp>
          <p:sp>
            <p:nvSpPr>
              <p:cNvPr id="64" name="TextBox 63">
                <a:extLst>
                  <a:ext uri="{FF2B5EF4-FFF2-40B4-BE49-F238E27FC236}">
                    <a16:creationId xmlns:a16="http://schemas.microsoft.com/office/drawing/2014/main" id="{B891EDD5-C090-4C18-9B8C-60FC84EB946D}"/>
                  </a:ext>
                </a:extLst>
              </p:cNvPr>
              <p:cNvSpPr txBox="1"/>
              <p:nvPr/>
            </p:nvSpPr>
            <p:spPr>
              <a:xfrm>
                <a:off x="5466375" y="334630"/>
                <a:ext cx="2274084" cy="464999"/>
              </a:xfrm>
              <a:prstGeom prst="rect">
                <a:avLst/>
              </a:prstGeom>
              <a:noFill/>
            </p:spPr>
            <p:txBody>
              <a:bodyPr wrap="none" lIns="186521" tIns="149217" rIns="186521" bIns="149217" rtlCol="0">
                <a:spAutoFit/>
              </a:bodyPr>
              <a:lstStyle>
                <a:defPPr>
                  <a:defRPr lang="en-US"/>
                </a:defPPr>
                <a:lvl1pPr>
                  <a:lnSpc>
                    <a:spcPct val="90000"/>
                  </a:lnSpc>
                  <a:spcAft>
                    <a:spcPts val="600"/>
                  </a:spcAft>
                  <a:defRPr sz="1200">
                    <a:solidFill>
                      <a:schemeClr val="accent3">
                        <a:lumMod val="50000"/>
                        <a:lumOff val="50000"/>
                      </a:schemeClr>
                    </a:solidFill>
                    <a:latin typeface="SFMono-Regular"/>
                  </a:defRPr>
                </a:lvl1pPr>
              </a:lstStyle>
              <a:p>
                <a:pPr defTabSz="951304">
                  <a:spcAft>
                    <a:spcPts val="612"/>
                  </a:spcAft>
                </a:pPr>
                <a:r>
                  <a:rPr lang="en-US" altLang="en-US" sz="1224" dirty="0">
                    <a:solidFill>
                      <a:srgbClr val="000041">
                        <a:lumMod val="50000"/>
                        <a:lumOff val="50000"/>
                      </a:srgbClr>
                    </a:solidFill>
                  </a:rPr>
                  <a:t>asacosmosdb&lt;unique_suffix&gt; </a:t>
                </a:r>
              </a:p>
            </p:txBody>
          </p:sp>
        </p:grpSp>
        <p:sp>
          <p:nvSpPr>
            <p:cNvPr id="67" name="Rectangle 66">
              <a:extLst>
                <a:ext uri="{FF2B5EF4-FFF2-40B4-BE49-F238E27FC236}">
                  <a16:creationId xmlns:a16="http://schemas.microsoft.com/office/drawing/2014/main" id="{007F9877-C374-4C27-8FED-5E9E2BA3A847}"/>
                </a:ext>
              </a:extLst>
            </p:cNvPr>
            <p:cNvSpPr/>
            <p:nvPr/>
          </p:nvSpPr>
          <p:spPr bwMode="auto">
            <a:xfrm>
              <a:off x="4602242" y="98661"/>
              <a:ext cx="3386766" cy="1261064"/>
            </a:xfrm>
            <a:prstGeom prst="rect">
              <a:avLst/>
            </a:prstGeom>
            <a:solidFill>
              <a:schemeClr val="accent6">
                <a:lumMod val="90000"/>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1656945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r>
              <a:rPr lang="en-US" dirty="0"/>
              <a:t>Agenda</a:t>
            </a:r>
            <a:endParaRPr lang="en-IN" dirty="0"/>
          </a:p>
        </p:txBody>
      </p:sp>
      <p:pic>
        <p:nvPicPr>
          <p:cNvPr id="59" name="Picture 58" descr="Icon of a security lock">
            <a:extLst>
              <a:ext uri="{FF2B5EF4-FFF2-40B4-BE49-F238E27FC236}">
                <a16:creationId xmlns:a16="http://schemas.microsoft.com/office/drawing/2014/main" id="{D71242E1-9ED7-4DB0-AE41-ACAEFD98D2EA}"/>
              </a:ext>
            </a:extLst>
          </p:cNvPr>
          <p:cNvPicPr>
            <a:picLocks noChangeAspect="1"/>
          </p:cNvPicPr>
          <p:nvPr/>
        </p:nvPicPr>
        <p:blipFill>
          <a:blip r:embed="rId3"/>
          <a:stretch>
            <a:fillRect/>
          </a:stretch>
        </p:blipFill>
        <p:spPr>
          <a:xfrm>
            <a:off x="433323" y="1332738"/>
            <a:ext cx="952500" cy="952500"/>
          </a:xfrm>
          <a:prstGeom prst="rect">
            <a:avLst/>
          </a:prstGeom>
        </p:spPr>
      </p:pic>
      <p:sp>
        <p:nvSpPr>
          <p:cNvPr id="30" name="TextBox 29">
            <a:extLst>
              <a:ext uri="{FF2B5EF4-FFF2-40B4-BE49-F238E27FC236}">
                <a16:creationId xmlns:a16="http://schemas.microsoft.com/office/drawing/2014/main" id="{FEB625CA-EC87-44C2-9BCF-5472AF365B3E}"/>
              </a:ext>
            </a:extLst>
          </p:cNvPr>
          <p:cNvSpPr txBox="1"/>
          <p:nvPr/>
        </p:nvSpPr>
        <p:spPr>
          <a:xfrm>
            <a:off x="1785257" y="1623560"/>
            <a:ext cx="10224180" cy="369332"/>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Lesson 01 – </a:t>
            </a:r>
            <a:r>
              <a:rPr lang="en-GB" sz="2400" dirty="0">
                <a:solidFill>
                  <a:srgbClr val="000000"/>
                </a:solidFill>
                <a:latin typeface="Segoe UI"/>
              </a:rPr>
              <a:t>Introduction to Azure Synapse Analytics</a:t>
            </a:r>
            <a:endParaRPr lang="en-US" sz="2400" dirty="0">
              <a:solidFill>
                <a:srgbClr val="000000"/>
              </a:solidFill>
              <a:latin typeface="Segoe UI"/>
            </a:endParaRPr>
          </a:p>
        </p:txBody>
      </p:sp>
      <p:cxnSp>
        <p:nvCxnSpPr>
          <p:cNvPr id="42" name="Straight Connector 41">
            <a:extLst>
              <a:ext uri="{FF2B5EF4-FFF2-40B4-BE49-F238E27FC236}">
                <a16:creationId xmlns:a16="http://schemas.microsoft.com/office/drawing/2014/main" id="{6273DA94-8CD8-4FC7-8BC2-FAA1F114D703}"/>
              </a:ext>
              <a:ext uri="{C183D7F6-B498-43B3-948B-1728B52AA6E4}">
                <adec:decorative xmlns:adec="http://schemas.microsoft.com/office/drawing/2017/decorative" val="1"/>
              </a:ext>
            </a:extLst>
          </p:cNvPr>
          <p:cNvCxnSpPr>
            <a:cxnSpLocks/>
          </p:cNvCxnSpPr>
          <p:nvPr/>
        </p:nvCxnSpPr>
        <p:spPr>
          <a:xfrm>
            <a:off x="1800935" y="2342045"/>
            <a:ext cx="102241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1" name="Picture 60" descr="Icon of a key">
            <a:extLst>
              <a:ext uri="{FF2B5EF4-FFF2-40B4-BE49-F238E27FC236}">
                <a16:creationId xmlns:a16="http://schemas.microsoft.com/office/drawing/2014/main" id="{22F06705-FA22-4465-9A33-537B18EC07D5}"/>
              </a:ext>
            </a:extLst>
          </p:cNvPr>
          <p:cNvPicPr>
            <a:picLocks noChangeAspect="1"/>
          </p:cNvPicPr>
          <p:nvPr/>
        </p:nvPicPr>
        <p:blipFill>
          <a:blip r:embed="rId4"/>
          <a:stretch>
            <a:fillRect/>
          </a:stretch>
        </p:blipFill>
        <p:spPr>
          <a:xfrm>
            <a:off x="433323" y="2399995"/>
            <a:ext cx="952500" cy="952500"/>
          </a:xfrm>
          <a:prstGeom prst="rect">
            <a:avLst/>
          </a:prstGeom>
        </p:spPr>
      </p:pic>
      <p:sp>
        <p:nvSpPr>
          <p:cNvPr id="27" name="TextBox 26">
            <a:extLst>
              <a:ext uri="{FF2B5EF4-FFF2-40B4-BE49-F238E27FC236}">
                <a16:creationId xmlns:a16="http://schemas.microsoft.com/office/drawing/2014/main" id="{F8FECC32-C532-4F9A-B029-0FE4D94076E0}"/>
              </a:ext>
            </a:extLst>
          </p:cNvPr>
          <p:cNvSpPr txBox="1"/>
          <p:nvPr/>
        </p:nvSpPr>
        <p:spPr>
          <a:xfrm>
            <a:off x="1785257" y="2691198"/>
            <a:ext cx="10224180" cy="369332"/>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Lesson </a:t>
            </a:r>
            <a:r>
              <a:rPr lang="en-US" sz="2400" dirty="0">
                <a:solidFill>
                  <a:srgbClr val="000000"/>
                </a:solidFill>
                <a:latin typeface="Segoe UI"/>
              </a:rPr>
              <a:t>02 – Describe Azure Databricks</a:t>
            </a:r>
          </a:p>
        </p:txBody>
      </p:sp>
      <p:cxnSp>
        <p:nvCxnSpPr>
          <p:cNvPr id="43" name="Straight Connector 42">
            <a:extLst>
              <a:ext uri="{FF2B5EF4-FFF2-40B4-BE49-F238E27FC236}">
                <a16:creationId xmlns:a16="http://schemas.microsoft.com/office/drawing/2014/main" id="{07E4B8AB-0F90-46E2-83BA-98904867E3F1}"/>
              </a:ext>
              <a:ext uri="{C183D7F6-B498-43B3-948B-1728B52AA6E4}">
                <adec:decorative xmlns:adec="http://schemas.microsoft.com/office/drawing/2017/decorative" val="1"/>
              </a:ext>
            </a:extLst>
          </p:cNvPr>
          <p:cNvCxnSpPr>
            <a:cxnSpLocks/>
          </p:cNvCxnSpPr>
          <p:nvPr/>
        </p:nvCxnSpPr>
        <p:spPr>
          <a:xfrm>
            <a:off x="1800935" y="3409683"/>
            <a:ext cx="102241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4" name="Picture 63" descr="Icon of four servers">
            <a:extLst>
              <a:ext uri="{FF2B5EF4-FFF2-40B4-BE49-F238E27FC236}">
                <a16:creationId xmlns:a16="http://schemas.microsoft.com/office/drawing/2014/main" id="{333C660F-6CB1-4A7D-AC6F-0061B413FE6B}"/>
              </a:ext>
            </a:extLst>
          </p:cNvPr>
          <p:cNvPicPr>
            <a:picLocks noChangeAspect="1"/>
          </p:cNvPicPr>
          <p:nvPr/>
        </p:nvPicPr>
        <p:blipFill>
          <a:blip r:embed="rId5"/>
          <a:stretch>
            <a:fillRect/>
          </a:stretch>
        </p:blipFill>
        <p:spPr>
          <a:xfrm>
            <a:off x="433323" y="3467252"/>
            <a:ext cx="952500" cy="952500"/>
          </a:xfrm>
          <a:prstGeom prst="rect">
            <a:avLst/>
          </a:prstGeom>
        </p:spPr>
      </p:pic>
      <p:sp>
        <p:nvSpPr>
          <p:cNvPr id="35" name="TextBox 34">
            <a:extLst>
              <a:ext uri="{FF2B5EF4-FFF2-40B4-BE49-F238E27FC236}">
                <a16:creationId xmlns:a16="http://schemas.microsoft.com/office/drawing/2014/main" id="{1AF87809-BA72-4A86-8884-EC3F60158E54}"/>
              </a:ext>
            </a:extLst>
          </p:cNvPr>
          <p:cNvSpPr txBox="1"/>
          <p:nvPr/>
        </p:nvSpPr>
        <p:spPr>
          <a:xfrm>
            <a:off x="1785257" y="3758836"/>
            <a:ext cx="10224180" cy="369332"/>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Lesson </a:t>
            </a:r>
            <a:r>
              <a:rPr lang="en-US" sz="2400" dirty="0">
                <a:solidFill>
                  <a:srgbClr val="000000"/>
                </a:solidFill>
                <a:latin typeface="Segoe UI"/>
              </a:rPr>
              <a:t>03 – </a:t>
            </a:r>
            <a:r>
              <a:rPr lang="en-GB" sz="2400" dirty="0">
                <a:solidFill>
                  <a:srgbClr val="000000"/>
                </a:solidFill>
                <a:latin typeface="Segoe UI"/>
              </a:rPr>
              <a:t>Introduction to Azure Data Lake storage</a:t>
            </a:r>
            <a:endParaRPr lang="en-US" sz="2400" dirty="0">
              <a:solidFill>
                <a:srgbClr val="000000"/>
              </a:solidFill>
              <a:latin typeface="Segoe UI"/>
            </a:endParaRPr>
          </a:p>
        </p:txBody>
      </p:sp>
      <p:cxnSp>
        <p:nvCxnSpPr>
          <p:cNvPr id="44" name="Straight Connector 43">
            <a:extLst>
              <a:ext uri="{FF2B5EF4-FFF2-40B4-BE49-F238E27FC236}">
                <a16:creationId xmlns:a16="http://schemas.microsoft.com/office/drawing/2014/main" id="{C0235C0B-54FA-4734-BFC9-6BD197B7820D}"/>
              </a:ext>
              <a:ext uri="{C183D7F6-B498-43B3-948B-1728B52AA6E4}">
                <adec:decorative xmlns:adec="http://schemas.microsoft.com/office/drawing/2017/decorative" val="1"/>
              </a:ext>
            </a:extLst>
          </p:cNvPr>
          <p:cNvCxnSpPr>
            <a:cxnSpLocks/>
          </p:cNvCxnSpPr>
          <p:nvPr/>
        </p:nvCxnSpPr>
        <p:spPr>
          <a:xfrm>
            <a:off x="1785257" y="4477321"/>
            <a:ext cx="102241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6" name="Picture 65" descr="Icon of a lock pad with a cloud at the centre">
            <a:extLst>
              <a:ext uri="{FF2B5EF4-FFF2-40B4-BE49-F238E27FC236}">
                <a16:creationId xmlns:a16="http://schemas.microsoft.com/office/drawing/2014/main" id="{592CFB5C-4A18-41DE-B362-3FB79363582F}"/>
              </a:ext>
            </a:extLst>
          </p:cNvPr>
          <p:cNvPicPr>
            <a:picLocks noChangeAspect="1"/>
          </p:cNvPicPr>
          <p:nvPr/>
        </p:nvPicPr>
        <p:blipFill>
          <a:blip r:embed="rId6"/>
          <a:stretch>
            <a:fillRect/>
          </a:stretch>
        </p:blipFill>
        <p:spPr>
          <a:xfrm>
            <a:off x="433323" y="4534509"/>
            <a:ext cx="952500" cy="952500"/>
          </a:xfrm>
          <a:prstGeom prst="rect">
            <a:avLst/>
          </a:prstGeom>
        </p:spPr>
      </p:pic>
      <p:sp>
        <p:nvSpPr>
          <p:cNvPr id="53" name="TextBox 52">
            <a:extLst>
              <a:ext uri="{FF2B5EF4-FFF2-40B4-BE49-F238E27FC236}">
                <a16:creationId xmlns:a16="http://schemas.microsoft.com/office/drawing/2014/main" id="{E53EC9F3-F187-4311-B893-109AB3353CFA}"/>
              </a:ext>
            </a:extLst>
          </p:cNvPr>
          <p:cNvSpPr txBox="1"/>
          <p:nvPr/>
        </p:nvSpPr>
        <p:spPr>
          <a:xfrm>
            <a:off x="1785257" y="4826474"/>
            <a:ext cx="10224180" cy="369332"/>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Segoe UI"/>
              </a:rPr>
              <a:t>Lesson 04 – Describe Delta Lake architecture </a:t>
            </a:r>
          </a:p>
        </p:txBody>
      </p:sp>
      <p:cxnSp>
        <p:nvCxnSpPr>
          <p:cNvPr id="45" name="Straight Connector 44">
            <a:extLst>
              <a:ext uri="{FF2B5EF4-FFF2-40B4-BE49-F238E27FC236}">
                <a16:creationId xmlns:a16="http://schemas.microsoft.com/office/drawing/2014/main" id="{F19B8AC5-C1F5-42BA-92FB-FAD9A752CA9F}"/>
              </a:ext>
              <a:ext uri="{C183D7F6-B498-43B3-948B-1728B52AA6E4}">
                <adec:decorative xmlns:adec="http://schemas.microsoft.com/office/drawing/2017/decorative" val="1"/>
              </a:ext>
            </a:extLst>
          </p:cNvPr>
          <p:cNvCxnSpPr>
            <a:cxnSpLocks/>
          </p:cNvCxnSpPr>
          <p:nvPr/>
        </p:nvCxnSpPr>
        <p:spPr>
          <a:xfrm>
            <a:off x="1800935" y="5544959"/>
            <a:ext cx="102241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Picture 67" descr="Icon of a square with a vital sign and a lock pad at the middle">
            <a:extLst>
              <a:ext uri="{FF2B5EF4-FFF2-40B4-BE49-F238E27FC236}">
                <a16:creationId xmlns:a16="http://schemas.microsoft.com/office/drawing/2014/main" id="{A62B920E-14CF-4351-81CF-4B5008965C9B}"/>
              </a:ext>
            </a:extLst>
          </p:cNvPr>
          <p:cNvPicPr>
            <a:picLocks noChangeAspect="1"/>
          </p:cNvPicPr>
          <p:nvPr/>
        </p:nvPicPr>
        <p:blipFill>
          <a:blip r:embed="rId7"/>
          <a:stretch>
            <a:fillRect/>
          </a:stretch>
        </p:blipFill>
        <p:spPr>
          <a:xfrm>
            <a:off x="433323" y="5601766"/>
            <a:ext cx="952500" cy="952500"/>
          </a:xfrm>
          <a:prstGeom prst="rect">
            <a:avLst/>
          </a:prstGeom>
        </p:spPr>
      </p:pic>
      <p:sp>
        <p:nvSpPr>
          <p:cNvPr id="62" name="TextBox 61">
            <a:extLst>
              <a:ext uri="{FF2B5EF4-FFF2-40B4-BE49-F238E27FC236}">
                <a16:creationId xmlns:a16="http://schemas.microsoft.com/office/drawing/2014/main" id="{09D5AC2F-3816-46CF-A9D8-5B907C349B01}"/>
              </a:ext>
            </a:extLst>
          </p:cNvPr>
          <p:cNvSpPr txBox="1"/>
          <p:nvPr/>
        </p:nvSpPr>
        <p:spPr>
          <a:xfrm>
            <a:off x="1785257" y="5894112"/>
            <a:ext cx="10224180" cy="369332"/>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Lesson 05 </a:t>
            </a:r>
            <a:r>
              <a:rPr lang="en-US" sz="2400" dirty="0">
                <a:solidFill>
                  <a:srgbClr val="000000"/>
                </a:solidFill>
                <a:latin typeface="Segoe UI"/>
              </a:rPr>
              <a:t>– </a:t>
            </a:r>
            <a:r>
              <a:rPr lang="en-GB" sz="2400" dirty="0">
                <a:solidFill>
                  <a:srgbClr val="000000"/>
                </a:solidFill>
                <a:latin typeface="Segoe UI"/>
              </a:rPr>
              <a:t>Work with data streams by using Azure Stream Analytics</a:t>
            </a:r>
            <a:endParaRPr lang="en-US" sz="2400" dirty="0">
              <a:solidFill>
                <a:srgbClr val="000000"/>
              </a:solidFill>
              <a:latin typeface="Segoe UI"/>
            </a:endParaRPr>
          </a:p>
        </p:txBody>
      </p:sp>
      <p:grpSp>
        <p:nvGrpSpPr>
          <p:cNvPr id="17" name="Group 16">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27038" y="1310386"/>
            <a:ext cx="954088" cy="954088"/>
            <a:chOff x="269" y="812"/>
            <a:chExt cx="601" cy="601"/>
          </a:xfrm>
        </p:grpSpPr>
        <p:sp>
          <p:nvSpPr>
            <p:cNvPr id="18"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19"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0"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21" name="Group 20">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13528" y="2351484"/>
            <a:ext cx="954088" cy="954088"/>
            <a:chOff x="269" y="812"/>
            <a:chExt cx="601" cy="601"/>
          </a:xfrm>
        </p:grpSpPr>
        <p:sp>
          <p:nvSpPr>
            <p:cNvPr id="22"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3"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4"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25" name="Group 24">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26935" y="3462980"/>
            <a:ext cx="954088" cy="954088"/>
            <a:chOff x="269" y="812"/>
            <a:chExt cx="601" cy="601"/>
          </a:xfrm>
        </p:grpSpPr>
        <p:sp>
          <p:nvSpPr>
            <p:cNvPr id="26"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31" name="Group 30">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27038" y="4527553"/>
            <a:ext cx="954088" cy="954088"/>
            <a:chOff x="269" y="812"/>
            <a:chExt cx="601" cy="601"/>
          </a:xfrm>
        </p:grpSpPr>
        <p:sp>
          <p:nvSpPr>
            <p:cNvPr id="32"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33"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34"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36" name="Group 35">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38473" y="5589442"/>
            <a:ext cx="954088" cy="954088"/>
            <a:chOff x="269" y="812"/>
            <a:chExt cx="601" cy="601"/>
          </a:xfrm>
        </p:grpSpPr>
        <p:sp>
          <p:nvSpPr>
            <p:cNvPr id="37"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3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3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spTree>
    <p:extLst>
      <p:ext uri="{BB962C8B-B14F-4D97-AF65-F5344CB8AC3E}">
        <p14:creationId xmlns:p14="http://schemas.microsoft.com/office/powerpoint/2010/main" val="16684247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6947-3F02-48BF-A456-13B4C0FFCF7F}"/>
              </a:ext>
            </a:extLst>
          </p:cNvPr>
          <p:cNvSpPr>
            <a:spLocks noGrp="1"/>
          </p:cNvSpPr>
          <p:nvPr>
            <p:ph type="title"/>
          </p:nvPr>
        </p:nvSpPr>
        <p:spPr/>
        <p:txBody>
          <a:bodyPr/>
          <a:lstStyle/>
          <a:p>
            <a:r>
              <a:rPr lang="en-US" dirty="0"/>
              <a:t>Lab review</a:t>
            </a:r>
          </a:p>
        </p:txBody>
      </p:sp>
      <p:pic>
        <p:nvPicPr>
          <p:cNvPr id="35" name="Picture 34" descr="Icon of a circle with four bars on the circumference">
            <a:extLst>
              <a:ext uri="{FF2B5EF4-FFF2-40B4-BE49-F238E27FC236}">
                <a16:creationId xmlns:a16="http://schemas.microsoft.com/office/drawing/2014/main" id="{49C12F78-C6AF-487D-9F7C-2415CA5705D4}"/>
              </a:ext>
            </a:extLst>
          </p:cNvPr>
          <p:cNvPicPr>
            <a:picLocks noChangeAspect="1"/>
          </p:cNvPicPr>
          <p:nvPr/>
        </p:nvPicPr>
        <p:blipFill>
          <a:blip r:embed="rId3"/>
          <a:stretch>
            <a:fillRect/>
          </a:stretch>
        </p:blipFill>
        <p:spPr>
          <a:xfrm>
            <a:off x="427038" y="1656208"/>
            <a:ext cx="952500" cy="952500"/>
          </a:xfrm>
          <a:prstGeom prst="rect">
            <a:avLst/>
          </a:prstGeom>
        </p:spPr>
      </p:pic>
      <p:sp>
        <p:nvSpPr>
          <p:cNvPr id="3" name="TextBox 2">
            <a:extLst>
              <a:ext uri="{FF2B5EF4-FFF2-40B4-BE49-F238E27FC236}">
                <a16:creationId xmlns:a16="http://schemas.microsoft.com/office/drawing/2014/main" id="{4EA0743C-930A-461C-88C6-2B2DEF2FC81E}"/>
              </a:ext>
            </a:extLst>
          </p:cNvPr>
          <p:cNvSpPr txBox="1">
            <a:spLocks/>
          </p:cNvSpPr>
          <p:nvPr/>
        </p:nvSpPr>
        <p:spPr>
          <a:xfrm>
            <a:off x="1717739" y="1911085"/>
            <a:ext cx="10291698" cy="369332"/>
          </a:xfrm>
          <a:prstGeom prst="rect">
            <a:avLst/>
          </a:prstGeom>
          <a:noFill/>
        </p:spPr>
        <p:txBody>
          <a:bodyPr wrap="square" lIns="0" tIns="0" rIns="0" bIns="0" rtlCol="0">
            <a:spAutoFit/>
          </a:bodyPr>
          <a:lstStyle/>
          <a:p>
            <a:pPr lvl="0">
              <a:spcAft>
                <a:spcPts val="600"/>
              </a:spcAft>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a:rPr>
              <a:t>Q01 – </a:t>
            </a:r>
            <a:r>
              <a:rPr lang="en-US" sz="2400" dirty="0"/>
              <a:t>Which PySpark module imports data types to define a schema?</a:t>
            </a:r>
            <a:endParaRPr kumimoji="0" lang="en-US" sz="2400" b="0" i="0" u="none" strike="noStrike" kern="1200" cap="none" spc="0" normalizeH="0" baseline="0" noProof="0" dirty="0">
              <a:ln>
                <a:noFill/>
              </a:ln>
              <a:solidFill>
                <a:srgbClr val="000000"/>
              </a:solidFill>
              <a:effectLst/>
              <a:uLnTx/>
              <a:uFillTx/>
              <a:latin typeface="Segoe UI"/>
              <a:ea typeface="+mn-ea"/>
              <a:cs typeface="Segoe UI Semilight"/>
            </a:endParaRPr>
          </a:p>
        </p:txBody>
      </p:sp>
      <p:cxnSp>
        <p:nvCxnSpPr>
          <p:cNvPr id="12" name="Straight Connector 11">
            <a:extLst>
              <a:ext uri="{FF2B5EF4-FFF2-40B4-BE49-F238E27FC236}">
                <a16:creationId xmlns:a16="http://schemas.microsoft.com/office/drawing/2014/main" id="{FD0DB161-2430-4E74-85D4-CADDE9B112FA}"/>
              </a:ext>
              <a:ext uri="{C183D7F6-B498-43B3-948B-1728B52AA6E4}">
                <adec:decorative xmlns:adec="http://schemas.microsoft.com/office/drawing/2017/decorative" val="1"/>
              </a:ext>
            </a:extLst>
          </p:cNvPr>
          <p:cNvCxnSpPr>
            <a:cxnSpLocks/>
          </p:cNvCxnSpPr>
          <p:nvPr/>
        </p:nvCxnSpPr>
        <p:spPr>
          <a:xfrm>
            <a:off x="1700509" y="2900139"/>
            <a:ext cx="103028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a magnifying glass showing a chart">
            <a:extLst>
              <a:ext uri="{FF2B5EF4-FFF2-40B4-BE49-F238E27FC236}">
                <a16:creationId xmlns:a16="http://schemas.microsoft.com/office/drawing/2014/main" id="{8407BE21-0655-4246-8CA0-0F7E6D25D98E}"/>
              </a:ext>
            </a:extLst>
          </p:cNvPr>
          <p:cNvPicPr>
            <a:picLocks noChangeAspect="1"/>
          </p:cNvPicPr>
          <p:nvPr/>
        </p:nvPicPr>
        <p:blipFill>
          <a:blip r:embed="rId4"/>
          <a:stretch>
            <a:fillRect/>
          </a:stretch>
        </p:blipFill>
        <p:spPr>
          <a:xfrm>
            <a:off x="428624" y="3218206"/>
            <a:ext cx="952500" cy="952500"/>
          </a:xfrm>
          <a:prstGeom prst="rect">
            <a:avLst/>
          </a:prstGeom>
        </p:spPr>
      </p:pic>
      <p:sp>
        <p:nvSpPr>
          <p:cNvPr id="14" name="TextBox 13">
            <a:extLst>
              <a:ext uri="{FF2B5EF4-FFF2-40B4-BE49-F238E27FC236}">
                <a16:creationId xmlns:a16="http://schemas.microsoft.com/office/drawing/2014/main" id="{D0E84749-73DC-41BD-AD65-C56662692F15}"/>
              </a:ext>
            </a:extLst>
          </p:cNvPr>
          <p:cNvSpPr txBox="1">
            <a:spLocks/>
          </p:cNvSpPr>
          <p:nvPr/>
        </p:nvSpPr>
        <p:spPr>
          <a:xfrm>
            <a:off x="1693655" y="3332810"/>
            <a:ext cx="10045222" cy="738664"/>
          </a:xfrm>
          <a:prstGeom prst="rect">
            <a:avLst/>
          </a:prstGeom>
          <a:noFill/>
        </p:spPr>
        <p:txBody>
          <a:bodyPr wrap="square" lIns="0" tIns="0" rIns="0" bIns="0" rtlCol="0">
            <a:spAutoFit/>
          </a:bodyPr>
          <a:lstStyle/>
          <a:p>
            <a:pPr lvl="0">
              <a:spcAft>
                <a:spcPts val="600"/>
              </a:spcAft>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a:rPr>
              <a:t>Q02 – </a:t>
            </a:r>
            <a:r>
              <a:rPr lang="en-US" sz="2400" dirty="0"/>
              <a:t>Which method defines using a delta lake format when creating a DataFrame?</a:t>
            </a:r>
            <a:endParaRPr kumimoji="0" lang="en-US" sz="2400" b="0" i="0" u="none" strike="noStrike" kern="1200" cap="none" spc="0" normalizeH="0" baseline="0" noProof="0" dirty="0">
              <a:ln>
                <a:noFill/>
              </a:ln>
              <a:solidFill>
                <a:srgbClr val="000000"/>
              </a:solidFill>
              <a:effectLst/>
              <a:uLnTx/>
              <a:uFillTx/>
              <a:latin typeface="Segoe UI"/>
              <a:ea typeface="+mn-ea"/>
              <a:cs typeface="Segoe UI Semilight"/>
            </a:endParaRPr>
          </a:p>
        </p:txBody>
      </p:sp>
      <p:cxnSp>
        <p:nvCxnSpPr>
          <p:cNvPr id="16" name="Straight Connector 15">
            <a:extLst>
              <a:ext uri="{FF2B5EF4-FFF2-40B4-BE49-F238E27FC236}">
                <a16:creationId xmlns:a16="http://schemas.microsoft.com/office/drawing/2014/main" id="{B1FA285B-4D66-48DC-A941-7C74625B8A52}"/>
              </a:ext>
              <a:ext uri="{C183D7F6-B498-43B3-948B-1728B52AA6E4}">
                <adec:decorative xmlns:adec="http://schemas.microsoft.com/office/drawing/2017/decorative" val="1"/>
              </a:ext>
            </a:extLst>
          </p:cNvPr>
          <p:cNvCxnSpPr>
            <a:cxnSpLocks/>
          </p:cNvCxnSpPr>
          <p:nvPr/>
        </p:nvCxnSpPr>
        <p:spPr>
          <a:xfrm>
            <a:off x="1700509" y="4568672"/>
            <a:ext cx="103028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a globe">
            <a:extLst>
              <a:ext uri="{FF2B5EF4-FFF2-40B4-BE49-F238E27FC236}">
                <a16:creationId xmlns:a16="http://schemas.microsoft.com/office/drawing/2014/main" id="{521678B2-67A1-43CE-B45E-9502F0806D5C}"/>
              </a:ext>
            </a:extLst>
          </p:cNvPr>
          <p:cNvPicPr>
            <a:picLocks noChangeAspect="1"/>
          </p:cNvPicPr>
          <p:nvPr/>
        </p:nvPicPr>
        <p:blipFill>
          <a:blip r:embed="rId5"/>
          <a:stretch>
            <a:fillRect/>
          </a:stretch>
        </p:blipFill>
        <p:spPr>
          <a:xfrm>
            <a:off x="440753" y="4985155"/>
            <a:ext cx="950976" cy="950976"/>
          </a:xfrm>
          <a:prstGeom prst="rect">
            <a:avLst/>
          </a:prstGeom>
        </p:spPr>
      </p:pic>
      <p:sp>
        <p:nvSpPr>
          <p:cNvPr id="15" name="TextBox 14">
            <a:extLst>
              <a:ext uri="{FF2B5EF4-FFF2-40B4-BE49-F238E27FC236}">
                <a16:creationId xmlns:a16="http://schemas.microsoft.com/office/drawing/2014/main" id="{A44031F8-9467-4CC8-B37B-A13B3259D790}"/>
              </a:ext>
            </a:extLst>
          </p:cNvPr>
          <p:cNvSpPr txBox="1">
            <a:spLocks/>
          </p:cNvSpPr>
          <p:nvPr/>
        </p:nvSpPr>
        <p:spPr>
          <a:xfrm>
            <a:off x="1700213" y="5090119"/>
            <a:ext cx="10291698" cy="738664"/>
          </a:xfrm>
          <a:prstGeom prst="rect">
            <a:avLst/>
          </a:prstGeom>
          <a:noFill/>
        </p:spPr>
        <p:txBody>
          <a:bodyPr wrap="square" lIns="0" tIns="0" rIns="0" bIns="0" rtlCol="0">
            <a:spAutoFit/>
          </a:bodyPr>
          <a:lstStyle/>
          <a:p>
            <a:pPr lvl="0">
              <a:spcAft>
                <a:spcPts val="600"/>
              </a:spcAft>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a:rPr>
              <a:t>Q03 – </a:t>
            </a:r>
            <a:r>
              <a:rPr lang="en-US" sz="2400" dirty="0"/>
              <a:t>Which library can be used to </a:t>
            </a:r>
            <a:r>
              <a:rPr lang="en-GB" sz="2400" dirty="0"/>
              <a:t>create indexes on datasets such as CSV, and Parquet, and use them for potential workload acceleration?</a:t>
            </a:r>
            <a:endParaRPr kumimoji="0" lang="en-US" sz="2400" b="0" i="0" u="none" strike="noStrike" kern="1200" cap="none" spc="0" normalizeH="0" baseline="0" noProof="0" dirty="0">
              <a:ln>
                <a:noFill/>
              </a:ln>
              <a:solidFill>
                <a:srgbClr val="0078D3"/>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40753" y="1653439"/>
            <a:ext cx="954088" cy="954088"/>
            <a:chOff x="269" y="812"/>
            <a:chExt cx="601" cy="601"/>
          </a:xfrm>
        </p:grpSpPr>
        <p:sp>
          <p:nvSpPr>
            <p:cNvPr id="1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17"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18"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19" name="Group 18">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25450" y="3179915"/>
            <a:ext cx="954088" cy="954088"/>
            <a:chOff x="269" y="812"/>
            <a:chExt cx="601" cy="601"/>
          </a:xfrm>
        </p:grpSpPr>
        <p:sp>
          <p:nvSpPr>
            <p:cNvPr id="20"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25450" y="4982043"/>
            <a:ext cx="954088" cy="954088"/>
            <a:chOff x="269" y="812"/>
            <a:chExt cx="601" cy="601"/>
          </a:xfrm>
        </p:grpSpPr>
        <p:sp>
          <p:nvSpPr>
            <p:cNvPr id="2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spTree>
    <p:extLst>
      <p:ext uri="{BB962C8B-B14F-4D97-AF65-F5344CB8AC3E}">
        <p14:creationId xmlns:p14="http://schemas.microsoft.com/office/powerpoint/2010/main" val="15055293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6947-3F02-48BF-A456-13B4C0FFCF7F}"/>
              </a:ext>
            </a:extLst>
          </p:cNvPr>
          <p:cNvSpPr>
            <a:spLocks noGrp="1"/>
          </p:cNvSpPr>
          <p:nvPr>
            <p:ph type="title"/>
          </p:nvPr>
        </p:nvSpPr>
        <p:spPr/>
        <p:txBody>
          <a:bodyPr/>
          <a:lstStyle/>
          <a:p>
            <a:r>
              <a:rPr lang="en-US" dirty="0"/>
              <a:t>Module summary</a:t>
            </a:r>
          </a:p>
        </p:txBody>
      </p:sp>
      <p:sp>
        <p:nvSpPr>
          <p:cNvPr id="8" name="Text Placeholder 2">
            <a:extLst>
              <a:ext uri="{FF2B5EF4-FFF2-40B4-BE49-F238E27FC236}">
                <a16:creationId xmlns:a16="http://schemas.microsoft.com/office/drawing/2014/main" id="{99B8738A-801B-4FBC-9C3F-43FD6E51C7EB}"/>
              </a:ext>
            </a:extLst>
          </p:cNvPr>
          <p:cNvSpPr txBox="1">
            <a:spLocks/>
          </p:cNvSpPr>
          <p:nvPr/>
        </p:nvSpPr>
        <p:spPr>
          <a:xfrm>
            <a:off x="427038" y="1207861"/>
            <a:ext cx="11582400"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100000"/>
            </a:pPr>
            <a:r>
              <a:rPr lang="en-US" sz="2200" spc="0" dirty="0">
                <a:latin typeface="+mn-lt"/>
              </a:rPr>
              <a:t>In this module, you have learned about:</a:t>
            </a:r>
          </a:p>
        </p:txBody>
      </p:sp>
      <p:sp>
        <p:nvSpPr>
          <p:cNvPr id="6" name="Rectangle 5">
            <a:extLst>
              <a:ext uri="{FF2B5EF4-FFF2-40B4-BE49-F238E27FC236}">
                <a16:creationId xmlns:a16="http://schemas.microsoft.com/office/drawing/2014/main" id="{3ECE64AC-5614-4F8D-829D-B13045CF6C7F}"/>
              </a:ext>
            </a:extLst>
          </p:cNvPr>
          <p:cNvSpPr/>
          <p:nvPr/>
        </p:nvSpPr>
        <p:spPr bwMode="auto">
          <a:xfrm>
            <a:off x="427035" y="1821288"/>
            <a:ext cx="5691189" cy="114300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GB" sz="2000" dirty="0">
                <a:latin typeface="+mj-lt"/>
                <a:cs typeface="Segoe UI Semilight"/>
              </a:rPr>
              <a:t>Azure Synapse Analytics</a:t>
            </a:r>
            <a:endParaRPr lang="en-US" sz="2000" dirty="0">
              <a:latin typeface="+mj-lt"/>
              <a:cs typeface="Segoe UI Semilight"/>
            </a:endParaRPr>
          </a:p>
        </p:txBody>
      </p:sp>
      <p:sp>
        <p:nvSpPr>
          <p:cNvPr id="7" name="Rectangle 6">
            <a:extLst>
              <a:ext uri="{FF2B5EF4-FFF2-40B4-BE49-F238E27FC236}">
                <a16:creationId xmlns:a16="http://schemas.microsoft.com/office/drawing/2014/main" id="{B29E5092-D847-435E-827A-D6EB09E28F51}"/>
              </a:ext>
            </a:extLst>
          </p:cNvPr>
          <p:cNvSpPr/>
          <p:nvPr/>
        </p:nvSpPr>
        <p:spPr bwMode="auto">
          <a:xfrm>
            <a:off x="6282193" y="1821288"/>
            <a:ext cx="5687568" cy="114300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latin typeface="+mj-lt"/>
                <a:cs typeface="Segoe UI Semilight"/>
              </a:rPr>
              <a:t>Azure Databricks</a:t>
            </a:r>
          </a:p>
        </p:txBody>
      </p:sp>
      <p:sp>
        <p:nvSpPr>
          <p:cNvPr id="9" name="Rectangle 8">
            <a:extLst>
              <a:ext uri="{FF2B5EF4-FFF2-40B4-BE49-F238E27FC236}">
                <a16:creationId xmlns:a16="http://schemas.microsoft.com/office/drawing/2014/main" id="{DC3E30FF-8E44-47F8-B6E0-3AC4C738CE48}"/>
              </a:ext>
            </a:extLst>
          </p:cNvPr>
          <p:cNvSpPr/>
          <p:nvPr/>
        </p:nvSpPr>
        <p:spPr bwMode="auto">
          <a:xfrm>
            <a:off x="427036" y="3142683"/>
            <a:ext cx="3768446" cy="114300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latin typeface="+mj-lt"/>
                <a:cs typeface="Segoe UI Semilight"/>
              </a:rPr>
              <a:t>Azure Data Lake</a:t>
            </a:r>
          </a:p>
        </p:txBody>
      </p:sp>
      <p:sp>
        <p:nvSpPr>
          <p:cNvPr id="10" name="Rectangle 9">
            <a:extLst>
              <a:ext uri="{FF2B5EF4-FFF2-40B4-BE49-F238E27FC236}">
                <a16:creationId xmlns:a16="http://schemas.microsoft.com/office/drawing/2014/main" id="{870D9263-5A49-4AB9-80C0-B10DF3F2440C}"/>
              </a:ext>
            </a:extLst>
          </p:cNvPr>
          <p:cNvSpPr/>
          <p:nvPr/>
        </p:nvSpPr>
        <p:spPr bwMode="auto">
          <a:xfrm>
            <a:off x="4328458" y="3142683"/>
            <a:ext cx="3768446" cy="114300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latin typeface="+mj-lt"/>
                <a:cs typeface="Segoe UI Semilight"/>
              </a:rPr>
              <a:t>Delta Lake architectures</a:t>
            </a:r>
          </a:p>
        </p:txBody>
      </p:sp>
      <p:sp>
        <p:nvSpPr>
          <p:cNvPr id="3" name="Rectangle 2">
            <a:extLst>
              <a:ext uri="{FF2B5EF4-FFF2-40B4-BE49-F238E27FC236}">
                <a16:creationId xmlns:a16="http://schemas.microsoft.com/office/drawing/2014/main" id="{103A33A5-F8FE-41DD-A0F9-14D199688F98}"/>
              </a:ext>
            </a:extLst>
          </p:cNvPr>
          <p:cNvSpPr/>
          <p:nvPr/>
        </p:nvSpPr>
        <p:spPr bwMode="auto">
          <a:xfrm>
            <a:off x="8240992" y="3136938"/>
            <a:ext cx="3768446" cy="114300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latin typeface="+mj-lt"/>
                <a:cs typeface="Segoe UI Semilight"/>
              </a:rPr>
              <a:t>Azure Stream Analytics</a:t>
            </a:r>
          </a:p>
        </p:txBody>
      </p:sp>
      <p:sp>
        <p:nvSpPr>
          <p:cNvPr id="11" name="Text Placeholder 2">
            <a:extLst>
              <a:ext uri="{FF2B5EF4-FFF2-40B4-BE49-F238E27FC236}">
                <a16:creationId xmlns:a16="http://schemas.microsoft.com/office/drawing/2014/main" id="{3C50BD9E-2ED8-4A14-A507-7CCFBCC91E76}"/>
              </a:ext>
            </a:extLst>
          </p:cNvPr>
          <p:cNvSpPr txBox="1">
            <a:spLocks/>
          </p:cNvSpPr>
          <p:nvPr/>
        </p:nvSpPr>
        <p:spPr>
          <a:xfrm>
            <a:off x="427038" y="4591333"/>
            <a:ext cx="11582400" cy="147476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700"/>
              </a:spcAft>
            </a:pPr>
            <a:r>
              <a:rPr lang="en-US" spc="0" dirty="0">
                <a:solidFill>
                  <a:schemeClr val="tx2"/>
                </a:solidFill>
                <a:cs typeface="Segoe UI Semilight"/>
              </a:rPr>
              <a:t>Next steps</a:t>
            </a:r>
          </a:p>
          <a:p>
            <a:r>
              <a:rPr lang="en-US" sz="2200" spc="0" dirty="0">
                <a:latin typeface="+mn-lt"/>
              </a:rPr>
              <a:t>After the course, consider visiting [</a:t>
            </a:r>
            <a:r>
              <a:rPr lang="en-US" sz="2200" spc="0" dirty="0">
                <a:latin typeface="+mn-lt"/>
                <a:hlinkClick r:id="rId3"/>
              </a:rPr>
              <a:t>the Microsoft Customer Case Study site</a:t>
            </a:r>
            <a:r>
              <a:rPr lang="en-US" sz="2200" spc="0" dirty="0">
                <a:latin typeface="+mn-lt"/>
              </a:rPr>
              <a:t>]. Use the search bar to search by an industry such as healthcare or retail, or by a technology such as Azure Synapse Analytics or Azure Databricks. Read through some of the customers stories</a:t>
            </a:r>
            <a:endParaRPr lang="en-US" sz="2200" spc="0" dirty="0">
              <a:latin typeface="+mn-lt"/>
              <a:cs typeface="Segoe UI"/>
            </a:endParaRPr>
          </a:p>
        </p:txBody>
      </p:sp>
    </p:spTree>
    <p:extLst>
      <p:ext uri="{BB962C8B-B14F-4D97-AF65-F5344CB8AC3E}">
        <p14:creationId xmlns:p14="http://schemas.microsoft.com/office/powerpoint/2010/main" val="25908972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36141-2B25-4869-98FC-05F1F9B20C06}"/>
              </a:ext>
            </a:extLst>
          </p:cNvPr>
          <p:cNvSpPr>
            <a:spLocks noGrp="1"/>
          </p:cNvSpPr>
          <p:nvPr>
            <p:ph type="title"/>
          </p:nvPr>
        </p:nvSpPr>
        <p:spPr/>
        <p:txBody>
          <a:bodyPr/>
          <a:lstStyle/>
          <a:p>
            <a:r>
              <a:rPr lang="en-US" dirty="0"/>
              <a:t>Closing slide</a:t>
            </a:r>
            <a:endParaRPr lang="en-IN" dirty="0"/>
          </a:p>
        </p:txBody>
      </p:sp>
    </p:spTree>
    <p:extLst>
      <p:ext uri="{BB962C8B-B14F-4D97-AF65-F5344CB8AC3E}">
        <p14:creationId xmlns:p14="http://schemas.microsoft.com/office/powerpoint/2010/main" val="429266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6DA6E8-0BCB-4C18-BE84-7EE92F6D52EF}"/>
              </a:ext>
            </a:extLst>
          </p:cNvPr>
          <p:cNvSpPr>
            <a:spLocks noGrp="1"/>
          </p:cNvSpPr>
          <p:nvPr>
            <p:ph type="title"/>
          </p:nvPr>
        </p:nvSpPr>
        <p:spPr>
          <a:xfrm>
            <a:off x="465138" y="2674939"/>
            <a:ext cx="9207182" cy="1641475"/>
          </a:xfrm>
        </p:spPr>
        <p:txBody>
          <a:bodyPr/>
          <a:lstStyle/>
          <a:p>
            <a:r>
              <a:rPr lang="en-GB" dirty="0"/>
              <a:t>Appendix:</a:t>
            </a:r>
            <a:br>
              <a:rPr lang="en-GB" dirty="0"/>
            </a:br>
            <a:br>
              <a:rPr lang="en-GB" dirty="0"/>
            </a:br>
            <a:r>
              <a:rPr lang="en-GB" dirty="0"/>
              <a:t>Optional slide that may help you address </a:t>
            </a:r>
            <a:br>
              <a:rPr lang="en-GB" dirty="0"/>
            </a:br>
            <a:r>
              <a:rPr lang="en-GB" dirty="0"/>
              <a:t>some anticipated questions from the students</a:t>
            </a:r>
            <a:endParaRPr lang="en-IN" dirty="0"/>
          </a:p>
        </p:txBody>
      </p:sp>
      <p:pic>
        <p:nvPicPr>
          <p:cNvPr id="5" name="Picture 4" descr="Icon of a webpage showing a person on the screen">
            <a:extLst>
              <a:ext uri="{FF2B5EF4-FFF2-40B4-BE49-F238E27FC236}">
                <a16:creationId xmlns:a16="http://schemas.microsoft.com/office/drawing/2014/main" id="{431E1AF9-A4A5-484F-AAB6-490C0623815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0377615" y="3048000"/>
            <a:ext cx="1193148" cy="895352"/>
          </a:xfrm>
          <a:prstGeom prst="rect">
            <a:avLst/>
          </a:prstGeom>
        </p:spPr>
      </p:pic>
    </p:spTree>
    <p:extLst>
      <p:ext uri="{BB962C8B-B14F-4D97-AF65-F5344CB8AC3E}">
        <p14:creationId xmlns:p14="http://schemas.microsoft.com/office/powerpoint/2010/main" val="16709139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20A50-DABC-4ECA-873C-001C229B5CDF}"/>
              </a:ext>
            </a:extLst>
          </p:cNvPr>
          <p:cNvSpPr>
            <a:spLocks noGrp="1"/>
          </p:cNvSpPr>
          <p:nvPr>
            <p:ph type="title"/>
          </p:nvPr>
        </p:nvSpPr>
        <p:spPr>
          <a:xfrm>
            <a:off x="465139" y="2881710"/>
            <a:ext cx="2287586" cy="1231106"/>
          </a:xfrm>
        </p:spPr>
        <p:txBody>
          <a:bodyPr/>
          <a:lstStyle/>
          <a:p>
            <a:r>
              <a:rPr lang="en-US" dirty="0"/>
              <a:t>Azure Data Platform technologies</a:t>
            </a:r>
          </a:p>
        </p:txBody>
      </p:sp>
      <p:pic>
        <p:nvPicPr>
          <p:cNvPr id="4" name="Picture 3" descr="Icon of Azure Storage Account">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3761553" y="520214"/>
            <a:ext cx="457320" cy="457318"/>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536584" y="967204"/>
            <a:ext cx="907258" cy="369332"/>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Storage</a:t>
            </a:r>
            <a:b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Account</a:t>
            </a:r>
            <a:endParaRPr kumimoji="0" lang="en-GB"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676060" y="628197"/>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6118225" y="337184"/>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88" marR="0" lvl="0" indent="-192088"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need a </a:t>
            </a:r>
            <a:r>
              <a:rPr kumimoji="0" lang="en-GB" sz="1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low cost, high throughput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 store</a:t>
            </a:r>
          </a:p>
          <a:p>
            <a:pPr marL="192088" marR="0" lvl="0" indent="-192088"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need to store </a:t>
            </a:r>
            <a:r>
              <a:rPr kumimoji="0" lang="en-GB" sz="1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No-SQL</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data</a:t>
            </a:r>
          </a:p>
          <a:p>
            <a:pPr marL="192088" marR="0" lvl="0" indent="-192088"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a:t>
            </a:r>
            <a:r>
              <a:rPr kumimoji="0" lang="en-GB" sz="1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do not need to query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the data directly. </a:t>
            </a:r>
            <a:r>
              <a:rPr kumimoji="0" lang="en-GB" sz="1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No ad hoc query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support</a:t>
            </a:r>
          </a:p>
          <a:p>
            <a:pPr marL="192088" marR="0" lvl="0" indent="-192088"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Suits the storage of archive or </a:t>
            </a:r>
            <a:r>
              <a:rPr kumimoji="0" lang="en-GB" sz="1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relatively static data</a:t>
            </a:r>
          </a:p>
          <a:p>
            <a:pPr marL="192088" marR="0" lvl="0" indent="-192088"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Suits acting as a </a:t>
            </a:r>
            <a:r>
              <a:rPr kumimoji="0" lang="en-GB" sz="1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HDInsight Hadoop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 store</a:t>
            </a:r>
          </a:p>
        </p:txBody>
      </p:sp>
      <p:pic>
        <p:nvPicPr>
          <p:cNvPr id="6" name="Picture 5" descr="Icon of Azure Data Lake Store">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3779406" y="1819588"/>
            <a:ext cx="421614" cy="421612"/>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637026" y="2235182"/>
            <a:ext cx="706374" cy="369332"/>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 Lake</a:t>
            </a:r>
            <a:b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Store</a:t>
            </a:r>
            <a:endParaRPr kumimoji="0" lang="en-GB"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676060" y="1911873"/>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6118225" y="1620860"/>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need a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low cost, high throughput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 store</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Unlimited storage for No-SQL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do not need to query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the data directly.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No ad hoc query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support</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Suits the storage of archive or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relatively static data</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Suits acting as a</a:t>
            </a:r>
            <a:r>
              <a:rPr kumimoji="0" lang="en-GB" sz="12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Databricks , HDInsight</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and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IoT</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data store</a:t>
            </a:r>
          </a:p>
        </p:txBody>
      </p:sp>
      <p:pic>
        <p:nvPicPr>
          <p:cNvPr id="25" name="Picture 24" descr="Icon of Azure Databricks">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3586228" y="3094802"/>
            <a:ext cx="807970" cy="423546"/>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536584" y="3527320"/>
            <a:ext cx="907258" cy="369332"/>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a:t>
            </a:r>
            <a:b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Databricks</a:t>
            </a:r>
            <a:endParaRPr kumimoji="0" lang="en-GB"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676060" y="3195549"/>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6118225" y="2904536"/>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Eases the deployment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of a Spark based cluster</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Enables the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fastest processing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of Machine Learning solutions</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Enables collaboration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between data engineers and data scientists</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Provides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tight enterprise security integration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with Azure Active Directory</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Integration with other Azure Services and Power BI</a:t>
            </a:r>
          </a:p>
        </p:txBody>
      </p:sp>
      <p:pic>
        <p:nvPicPr>
          <p:cNvPr id="9" name="Picture 8" descr="Icon of Azure Cosmos DB">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3571558" y="4359729"/>
            <a:ext cx="837310" cy="43892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86227" y="4829745"/>
            <a:ext cx="807972" cy="5539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a:t>
            </a:r>
            <a:b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COSMOS DB</a:t>
            </a:r>
            <a:endParaRPr kumimoji="0" lang="en-GB"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676060" y="4479225"/>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6118225" y="4188212"/>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Provides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global distribution</a:t>
            </a:r>
            <a:r>
              <a:rPr kumimoji="0" lang="en-GB" sz="12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for both structured and unstructured data stores</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Millisecond query response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time</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99.999% availability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of data</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Worldwide elastic scale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of both the storage and throughput</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Multiple consistency levels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to control data integrity with concurrency</a:t>
            </a:r>
          </a:p>
        </p:txBody>
      </p:sp>
      <p:pic>
        <p:nvPicPr>
          <p:cNvPr id="11" name="Picture 10" descr="Icon of Azure SQL Database ">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3795265" y="5666532"/>
            <a:ext cx="389896" cy="389894"/>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579525" y="6090293"/>
            <a:ext cx="821376" cy="369332"/>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SQL</a:t>
            </a:r>
            <a:b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Database</a:t>
            </a:r>
            <a:endParaRPr kumimoji="0" lang="en-GB"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676060" y="5762900"/>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6118225" y="5471887"/>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require a</a:t>
            </a:r>
            <a:r>
              <a:rPr kumimoji="0" lang="en-GB" sz="12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relational</a:t>
            </a:r>
            <a:r>
              <a:rPr kumimoji="0" lang="en-GB" sz="12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 </a:t>
            </a: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 store</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need to manage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transactional workloads</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need to manage a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high volume on inserts and reads</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need a service that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requires high concurrency</a:t>
            </a:r>
          </a:p>
          <a:p>
            <a:pPr marL="192088" marR="0" lvl="0" indent="-192088"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When you require a solution that can scale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elastically</a:t>
            </a:r>
          </a:p>
        </p:txBody>
      </p:sp>
    </p:spTree>
    <p:custDataLst>
      <p:tags r:id="rId1"/>
    </p:custDataLst>
    <p:extLst>
      <p:ext uri="{BB962C8B-B14F-4D97-AF65-F5344CB8AC3E}">
        <p14:creationId xmlns:p14="http://schemas.microsoft.com/office/powerpoint/2010/main" val="6224560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E07-EA82-4B83-B763-417B5945195C}"/>
              </a:ext>
            </a:extLst>
          </p:cNvPr>
          <p:cNvSpPr>
            <a:spLocks noGrp="1"/>
          </p:cNvSpPr>
          <p:nvPr>
            <p:ph type="title"/>
          </p:nvPr>
        </p:nvSpPr>
        <p:spPr>
          <a:xfrm>
            <a:off x="465139" y="2676526"/>
            <a:ext cx="2369452" cy="1641475"/>
          </a:xfrm>
        </p:spPr>
        <p:txBody>
          <a:bodyPr/>
          <a:lstStyle/>
          <a:p>
            <a:r>
              <a:rPr lang="en-US" dirty="0"/>
              <a:t>Azure Data Platform technologies</a:t>
            </a:r>
            <a:br>
              <a:rPr lang="en-US" dirty="0"/>
            </a:br>
            <a:r>
              <a:rPr lang="en-US" dirty="0"/>
              <a:t>(continued)</a:t>
            </a:r>
          </a:p>
        </p:txBody>
      </p:sp>
      <p:pic>
        <p:nvPicPr>
          <p:cNvPr id="60" name="Picture 59" descr="Icon of Azure Synapse Analytics">
            <a:extLst>
              <a:ext uri="{FF2B5EF4-FFF2-40B4-BE49-F238E27FC236}">
                <a16:creationId xmlns:a16="http://schemas.microsoft.com/office/drawing/2014/main" id="{C7734320-6541-42FA-8CE3-DB7C8705B504}"/>
              </a:ext>
            </a:extLst>
          </p:cNvPr>
          <p:cNvPicPr>
            <a:picLocks noChangeAspect="1"/>
          </p:cNvPicPr>
          <p:nvPr/>
        </p:nvPicPr>
        <p:blipFill>
          <a:blip r:embed="rId4"/>
          <a:stretch>
            <a:fillRect/>
          </a:stretch>
        </p:blipFill>
        <p:spPr>
          <a:xfrm>
            <a:off x="3720439" y="462156"/>
            <a:ext cx="539548" cy="503416"/>
          </a:xfrm>
          <a:prstGeom prst="rect">
            <a:avLst/>
          </a:prstGeom>
        </p:spPr>
      </p:pic>
      <p:sp>
        <p:nvSpPr>
          <p:cNvPr id="38" name="TextBox 37">
            <a:extLst>
              <a:ext uri="{FF2B5EF4-FFF2-40B4-BE49-F238E27FC236}">
                <a16:creationId xmlns:a16="http://schemas.microsoft.com/office/drawing/2014/main" id="{360006CB-D5F9-47E0-B6A8-B97FAAE26F9F}"/>
              </a:ext>
            </a:extLst>
          </p:cNvPr>
          <p:cNvSpPr txBox="1"/>
          <p:nvPr/>
        </p:nvSpPr>
        <p:spPr>
          <a:xfrm>
            <a:off x="3480997" y="967204"/>
            <a:ext cx="1018432" cy="369332"/>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Synapse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Analytics</a:t>
            </a:r>
          </a:p>
        </p:txBody>
      </p:sp>
      <p:sp>
        <p:nvSpPr>
          <p:cNvPr id="39" name="Arrow: Right 38">
            <a:extLst>
              <a:ext uri="{FF2B5EF4-FFF2-40B4-BE49-F238E27FC236}">
                <a16:creationId xmlns:a16="http://schemas.microsoft.com/office/drawing/2014/main" id="{7665639B-C094-4B51-954A-2A24F375CA96}"/>
              </a:ext>
              <a:ext uri="{C183D7F6-B498-43B3-948B-1728B52AA6E4}">
                <adec:decorative xmlns:adec="http://schemas.microsoft.com/office/drawing/2017/decorative" val="1"/>
              </a:ext>
            </a:extLst>
          </p:cNvPr>
          <p:cNvSpPr/>
          <p:nvPr/>
        </p:nvSpPr>
        <p:spPr>
          <a:xfrm>
            <a:off x="4676060" y="628197"/>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78DF549F-3437-4D10-86C2-F21EFFCAAA70}"/>
              </a:ext>
            </a:extLst>
          </p:cNvPr>
          <p:cNvSpPr txBox="1"/>
          <p:nvPr/>
        </p:nvSpPr>
        <p:spPr>
          <a:xfrm>
            <a:off x="6118225" y="337184"/>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require an integrated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relational</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and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big data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store</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need to manage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data warehouse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and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analytical workloads</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need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low cost storage</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require the ability to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pause and restart the compute</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require a solution that can scale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elastically</a:t>
            </a:r>
          </a:p>
        </p:txBody>
      </p:sp>
      <p:pic>
        <p:nvPicPr>
          <p:cNvPr id="37" name="Picture 36" descr="Icon of Azure Stream Analytics">
            <a:extLst>
              <a:ext uri="{FF2B5EF4-FFF2-40B4-BE49-F238E27FC236}">
                <a16:creationId xmlns:a16="http://schemas.microsoft.com/office/drawing/2014/main" id="{5B76C90B-284E-4774-B215-9790F0682F9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3718784" y="1705288"/>
            <a:ext cx="542858" cy="542858"/>
          </a:xfrm>
          <a:prstGeom prst="rect">
            <a:avLst/>
          </a:prstGeom>
        </p:spPr>
      </p:pic>
      <p:sp>
        <p:nvSpPr>
          <p:cNvPr id="42" name="TextBox 41">
            <a:extLst>
              <a:ext uri="{FF2B5EF4-FFF2-40B4-BE49-F238E27FC236}">
                <a16:creationId xmlns:a16="http://schemas.microsoft.com/office/drawing/2014/main" id="{73C0A4DD-6740-441E-9266-3DB6A0B0664F}"/>
              </a:ext>
            </a:extLst>
          </p:cNvPr>
          <p:cNvSpPr txBox="1"/>
          <p:nvPr/>
        </p:nvSpPr>
        <p:spPr>
          <a:xfrm>
            <a:off x="3539055" y="2235182"/>
            <a:ext cx="902316" cy="369332"/>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Stream</a:t>
            </a:r>
            <a:b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Analytics</a:t>
            </a:r>
          </a:p>
        </p:txBody>
      </p:sp>
      <p:sp>
        <p:nvSpPr>
          <p:cNvPr id="43" name="Arrow: Right 42">
            <a:extLst>
              <a:ext uri="{FF2B5EF4-FFF2-40B4-BE49-F238E27FC236}">
                <a16:creationId xmlns:a16="http://schemas.microsoft.com/office/drawing/2014/main" id="{9D6240B7-5101-4F93-B88C-314631BE51F4}"/>
              </a:ext>
              <a:ext uri="{C183D7F6-B498-43B3-948B-1728B52AA6E4}">
                <adec:decorative xmlns:adec="http://schemas.microsoft.com/office/drawing/2017/decorative" val="1"/>
              </a:ext>
            </a:extLst>
          </p:cNvPr>
          <p:cNvSpPr/>
          <p:nvPr/>
        </p:nvSpPr>
        <p:spPr>
          <a:xfrm>
            <a:off x="4676060" y="1911873"/>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44" name="TextBox 43">
            <a:extLst>
              <a:ext uri="{FF2B5EF4-FFF2-40B4-BE49-F238E27FC236}">
                <a16:creationId xmlns:a16="http://schemas.microsoft.com/office/drawing/2014/main" id="{40612A1B-702C-421B-9E9B-B28FC01737E6}"/>
              </a:ext>
            </a:extLst>
          </p:cNvPr>
          <p:cNvSpPr txBox="1"/>
          <p:nvPr/>
        </p:nvSpPr>
        <p:spPr>
          <a:xfrm>
            <a:off x="6118225" y="1620860"/>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require a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fully managed event processing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engine</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require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temporal analysis of streaming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data</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Support for analyzing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IoT streaming</a:t>
            </a:r>
            <a:r>
              <a:rPr kumimoji="0" lang="en-GB" sz="1200" b="0" i="0" u="none" strike="noStrike" kern="1200" cap="none" spc="0" normalizeH="0" baseline="0" noProof="0" dirty="0">
                <a:ln>
                  <a:noFill/>
                </a:ln>
                <a:solidFill>
                  <a:srgbClr val="0078D3"/>
                </a:solidFill>
                <a:effectLst/>
                <a:uLnTx/>
                <a:uFillTx/>
                <a:latin typeface="Segoe UI" pitchFamily="34" charset="0"/>
                <a:ea typeface="Segoe UI" pitchFamily="34" charset="0"/>
                <a:cs typeface="Segoe UI" pitchFamily="34" charset="0"/>
              </a:rPr>
              <a:t>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data</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Support for analyzing application data through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Event Hubs</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Ease of use with a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Stream Analytics Query Language</a:t>
            </a:r>
          </a:p>
        </p:txBody>
      </p:sp>
      <p:pic>
        <p:nvPicPr>
          <p:cNvPr id="8" name="Picture 7" descr="Icon of Azure Data Factory">
            <a:extLst>
              <a:ext uri="{FF2B5EF4-FFF2-40B4-BE49-F238E27FC236}">
                <a16:creationId xmlns:a16="http://schemas.microsoft.com/office/drawing/2014/main" id="{63FAECAA-D4AD-41A1-A804-692D9C19C462}"/>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3754846" y="2999552"/>
            <a:ext cx="470734" cy="470734"/>
          </a:xfrm>
          <a:prstGeom prst="rect">
            <a:avLst/>
          </a:prstGeom>
        </p:spPr>
      </p:pic>
      <p:sp>
        <p:nvSpPr>
          <p:cNvPr id="46" name="TextBox 45">
            <a:extLst>
              <a:ext uri="{FF2B5EF4-FFF2-40B4-BE49-F238E27FC236}">
                <a16:creationId xmlns:a16="http://schemas.microsoft.com/office/drawing/2014/main" id="{9139416D-E6E0-4357-8570-2FEBB81B6598}"/>
              </a:ext>
            </a:extLst>
          </p:cNvPr>
          <p:cNvSpPr txBox="1"/>
          <p:nvPr/>
        </p:nvSpPr>
        <p:spPr>
          <a:xfrm>
            <a:off x="3536584" y="3527320"/>
            <a:ext cx="907258" cy="369332"/>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Data</a:t>
            </a:r>
            <a:b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Factory</a:t>
            </a:r>
          </a:p>
        </p:txBody>
      </p:sp>
      <p:sp>
        <p:nvSpPr>
          <p:cNvPr id="47" name="Arrow: Right 46">
            <a:extLst>
              <a:ext uri="{FF2B5EF4-FFF2-40B4-BE49-F238E27FC236}">
                <a16:creationId xmlns:a16="http://schemas.microsoft.com/office/drawing/2014/main" id="{F78FE366-0A8D-456E-BB5D-84917A2F1A76}"/>
              </a:ext>
              <a:ext uri="{C183D7F6-B498-43B3-948B-1728B52AA6E4}">
                <adec:decorative xmlns:adec="http://schemas.microsoft.com/office/drawing/2017/decorative" val="1"/>
              </a:ext>
            </a:extLst>
          </p:cNvPr>
          <p:cNvSpPr/>
          <p:nvPr/>
        </p:nvSpPr>
        <p:spPr>
          <a:xfrm>
            <a:off x="4676060" y="3195549"/>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1" name="TextBox 50">
            <a:extLst>
              <a:ext uri="{FF2B5EF4-FFF2-40B4-BE49-F238E27FC236}">
                <a16:creationId xmlns:a16="http://schemas.microsoft.com/office/drawing/2014/main" id="{E75FFF5A-7F2F-47EA-B129-C789982F180E}"/>
              </a:ext>
            </a:extLst>
          </p:cNvPr>
          <p:cNvSpPr txBox="1"/>
          <p:nvPr/>
        </p:nvSpPr>
        <p:spPr>
          <a:xfrm>
            <a:off x="6118225" y="2904536"/>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want to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orchestrate the batch movement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of data</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want to connect to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wide range of data platforms</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want to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transform or enrich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the data in movement</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want to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integrate with SSIS packages</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Enables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verbose logging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of data processing activities</a:t>
            </a:r>
          </a:p>
        </p:txBody>
      </p:sp>
      <p:pic>
        <p:nvPicPr>
          <p:cNvPr id="12" name="Picture 11" descr="Icon of Azure HDInsight">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3754846" y="4359729"/>
            <a:ext cx="470734" cy="470734"/>
          </a:xfrm>
          <a:prstGeom prst="rect">
            <a:avLst/>
          </a:prstGeom>
        </p:spPr>
      </p:pic>
      <p:sp>
        <p:nvSpPr>
          <p:cNvPr id="53" name="TextBox 52">
            <a:extLst>
              <a:ext uri="{FF2B5EF4-FFF2-40B4-BE49-F238E27FC236}">
                <a16:creationId xmlns:a16="http://schemas.microsoft.com/office/drawing/2014/main" id="{F71DA569-30E9-4D49-8BA3-1DD4041E83C6}"/>
              </a:ext>
            </a:extLst>
          </p:cNvPr>
          <p:cNvSpPr txBox="1"/>
          <p:nvPr/>
        </p:nvSpPr>
        <p:spPr>
          <a:xfrm>
            <a:off x="3586227" y="4829745"/>
            <a:ext cx="807972" cy="369332"/>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a:t>
            </a:r>
            <a:b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HDInsight</a:t>
            </a:r>
          </a:p>
        </p:txBody>
      </p:sp>
      <p:sp>
        <p:nvSpPr>
          <p:cNvPr id="54" name="Arrow: Right 53" descr="Arrow pointing right">
            <a:extLst>
              <a:ext uri="{FF2B5EF4-FFF2-40B4-BE49-F238E27FC236}">
                <a16:creationId xmlns:a16="http://schemas.microsoft.com/office/drawing/2014/main" id="{2D282A1B-E96B-4869-807B-F94435EB8DB6}"/>
              </a:ext>
            </a:extLst>
          </p:cNvPr>
          <p:cNvSpPr/>
          <p:nvPr/>
        </p:nvSpPr>
        <p:spPr>
          <a:xfrm>
            <a:off x="4676060" y="4479225"/>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C6E8F953-2835-4812-9515-59F66B4D54D2}"/>
              </a:ext>
            </a:extLst>
          </p:cNvPr>
          <p:cNvSpPr txBox="1"/>
          <p:nvPr/>
        </p:nvSpPr>
        <p:spPr>
          <a:xfrm>
            <a:off x="6118225" y="4188212"/>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24" marR="0" lvl="0" indent="-192024"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need a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low cost, high throughput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data store</a:t>
            </a:r>
          </a:p>
          <a:p>
            <a:pPr marL="192024" marR="0" lvl="0" indent="-192024"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need to store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No-SQL</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 data</a:t>
            </a:r>
          </a:p>
          <a:p>
            <a:pPr marL="192024" marR="0" lvl="0" indent="-192024"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Provides a Hadoop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Platform as a Service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approach</a:t>
            </a:r>
          </a:p>
          <a:p>
            <a:pPr marL="192024" marR="0" lvl="0" indent="-192024"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Suits acting as a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Hadoop, Hbase, Storm or Kafka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data store</a:t>
            </a:r>
          </a:p>
          <a:p>
            <a:pPr marL="192024" marR="0" lvl="0" indent="-192024" algn="l" defTabSz="932742" rtl="0" eaLnBrk="1" fontAlgn="auto" latinLnBrk="0" hangingPunct="1">
              <a:lnSpc>
                <a:spcPct val="100000"/>
              </a:lnSpc>
              <a:spcBef>
                <a:spcPts val="0"/>
              </a:spcBef>
              <a:spcAft>
                <a:spcPts val="200"/>
              </a:spcAft>
              <a:buClr>
                <a:srgbClr val="000000"/>
              </a:buClr>
              <a:buSzTx/>
              <a:buFont typeface="Arial" panose="020B0604020202020204" pitchFamily="34" charset="0"/>
              <a:buChar char="•"/>
              <a:tabLst/>
              <a:defRPr/>
            </a:pP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Eases the deployment and management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of clusters</a:t>
            </a:r>
          </a:p>
        </p:txBody>
      </p:sp>
      <p:pic>
        <p:nvPicPr>
          <p:cNvPr id="1026" name="Picture 2" descr="Image result for azure purview ">
            <a:extLst>
              <a:ext uri="{FF2B5EF4-FFF2-40B4-BE49-F238E27FC236}">
                <a16:creationId xmlns:a16="http://schemas.microsoft.com/office/drawing/2014/main" id="{F59F28BD-1DDB-4985-93FD-109DA94255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1347" y="5654994"/>
            <a:ext cx="597731" cy="432442"/>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381CD186-96D0-4440-9B5E-AC9EC70FDFCB}"/>
              </a:ext>
            </a:extLst>
          </p:cNvPr>
          <p:cNvSpPr txBox="1"/>
          <p:nvPr/>
        </p:nvSpPr>
        <p:spPr>
          <a:xfrm>
            <a:off x="3579525" y="6090293"/>
            <a:ext cx="821376" cy="369332"/>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Purview</a:t>
            </a:r>
          </a:p>
        </p:txBody>
      </p:sp>
      <p:sp>
        <p:nvSpPr>
          <p:cNvPr id="58" name="Arrow: Right 57" descr="Arrow pointing right">
            <a:extLst>
              <a:ext uri="{FF2B5EF4-FFF2-40B4-BE49-F238E27FC236}">
                <a16:creationId xmlns:a16="http://schemas.microsoft.com/office/drawing/2014/main" id="{30C5D25C-5F5D-4606-80C9-D29B70FD4F0C}"/>
              </a:ext>
            </a:extLst>
          </p:cNvPr>
          <p:cNvSpPr/>
          <p:nvPr/>
        </p:nvSpPr>
        <p:spPr>
          <a:xfrm>
            <a:off x="4676060" y="5762900"/>
            <a:ext cx="1243746" cy="6003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9" name="TextBox 58">
            <a:extLst>
              <a:ext uri="{FF2B5EF4-FFF2-40B4-BE49-F238E27FC236}">
                <a16:creationId xmlns:a16="http://schemas.microsoft.com/office/drawing/2014/main" id="{F60AD585-F32D-4DE4-963B-42BF4CE6A16C}"/>
              </a:ext>
            </a:extLst>
          </p:cNvPr>
          <p:cNvSpPr txBox="1"/>
          <p:nvPr/>
        </p:nvSpPr>
        <p:spPr>
          <a:xfrm>
            <a:off x="6118225" y="5471887"/>
            <a:ext cx="5891213" cy="1182382"/>
          </a:xfrm>
          <a:prstGeom prst="rect">
            <a:avLst/>
          </a:prstGeom>
          <a:solidFill>
            <a:schemeClr val="bg1">
              <a:lumMod val="95000"/>
            </a:schemeClr>
          </a:solidFill>
        </p:spPr>
        <p:txBody>
          <a:bodyPr vert="horz" wrap="square" lIns="91440" tIns="45720" rIns="91440" bIns="45720" rtlCol="0" anchor="ctr">
            <a:noAutofit/>
          </a:bodyPr>
          <a:lstStyle/>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require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documentation</a:t>
            </a:r>
            <a:r>
              <a:rPr kumimoji="0" lang="en-GB" sz="1200" b="0" i="0" u="none" strike="noStrike" kern="1200" cap="none" spc="0" normalizeH="0" baseline="0" noProof="0" dirty="0">
                <a:ln>
                  <a:noFill/>
                </a:ln>
                <a:solidFill>
                  <a:srgbClr val="0078D3"/>
                </a:solidFill>
                <a:effectLst/>
                <a:uLnTx/>
                <a:uFillTx/>
                <a:latin typeface="Segoe UI" pitchFamily="34" charset="0"/>
                <a:ea typeface="Segoe UI" pitchFamily="34" charset="0"/>
                <a:cs typeface="Segoe UI" pitchFamily="34" charset="0"/>
              </a:rPr>
              <a:t>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of your data stores</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require a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multi user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approach to documentation</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need to </a:t>
            </a:r>
            <a:r>
              <a:rPr kumimoji="0" lang="en-US" sz="1200" b="1" i="0" u="none" strike="noStrike" kern="1200" cap="none" spc="0" normalizeH="0" baseline="0" noProof="0" dirty="0">
                <a:ln>
                  <a:noFill/>
                </a:ln>
                <a:solidFill>
                  <a:srgbClr val="000000"/>
                </a:solidFill>
                <a:effectLst/>
                <a:uLnTx/>
                <a:uFillTx/>
                <a:latin typeface="Segoe UI"/>
                <a:ea typeface="+mn-ea"/>
                <a:cs typeface="Segoe UI" pitchFamily="34" charset="0"/>
              </a:rPr>
              <a:t>classify data sources </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A </a:t>
            </a:r>
            <a:r>
              <a:rPr kumimoji="0" lang="en-US" sz="1200" b="1" i="0" u="none" strike="noStrike" kern="1200" cap="none" spc="0" normalizeH="0" baseline="0" noProof="0" dirty="0">
                <a:ln>
                  <a:noFill/>
                </a:ln>
                <a:solidFill>
                  <a:srgbClr val="000000"/>
                </a:solidFill>
                <a:effectLst/>
                <a:uLnTx/>
                <a:uFillTx/>
                <a:latin typeface="Segoe UI"/>
                <a:ea typeface="+mn-ea"/>
                <a:cs typeface="Segoe UI" pitchFamily="34" charset="0"/>
              </a:rPr>
              <a:t>fully managed cloud service </a:t>
            </a:r>
            <a:r>
              <a:rPr kumimoji="0" lang="en-US"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whose users can discover the data sources</a:t>
            </a:r>
          </a:p>
          <a:p>
            <a:pPr marL="192024" marR="0" lvl="0" indent="-192024"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When you require </a:t>
            </a:r>
            <a:r>
              <a:rPr kumimoji="0" lang="en-GB" sz="1200" b="1" i="0" u="none" strike="noStrike" kern="1200" cap="none" spc="0" normalizeH="0" baseline="0" noProof="0" dirty="0">
                <a:ln>
                  <a:noFill/>
                </a:ln>
                <a:solidFill>
                  <a:srgbClr val="000000"/>
                </a:solidFill>
                <a:effectLst/>
                <a:uLnTx/>
                <a:uFillTx/>
                <a:latin typeface="Segoe UI"/>
                <a:ea typeface="+mn-ea"/>
                <a:cs typeface="Segoe UI" pitchFamily="34" charset="0"/>
              </a:rPr>
              <a:t>a solution that can help any user </a:t>
            </a:r>
            <a:r>
              <a:rPr kumimoji="0" lang="en-GB" sz="12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understand their data</a:t>
            </a:r>
          </a:p>
        </p:txBody>
      </p:sp>
    </p:spTree>
    <p:custDataLst>
      <p:tags r:id="rId1"/>
    </p:custDataLst>
    <p:extLst>
      <p:ext uri="{BB962C8B-B14F-4D97-AF65-F5344CB8AC3E}">
        <p14:creationId xmlns:p14="http://schemas.microsoft.com/office/powerpoint/2010/main" val="39528632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2133C-F0D4-49B7-AC02-5583583F5017}"/>
              </a:ext>
            </a:extLst>
          </p:cNvPr>
          <p:cNvSpPr>
            <a:spLocks noGrp="1"/>
          </p:cNvSpPr>
          <p:nvPr>
            <p:ph type="title"/>
          </p:nvPr>
        </p:nvSpPr>
        <p:spPr/>
        <p:txBody>
          <a:bodyPr/>
          <a:lstStyle/>
          <a:p>
            <a:pPr lvl="0"/>
            <a:r>
              <a:rPr lang="en-US" dirty="0"/>
              <a:t>Lesson 01: </a:t>
            </a:r>
            <a:r>
              <a:rPr lang="en-GB" dirty="0"/>
              <a:t>Introduction to Azure Synapse Analytics</a:t>
            </a:r>
            <a:endParaRPr lang="en-US" dirty="0"/>
          </a:p>
        </p:txBody>
      </p:sp>
      <p:pic>
        <p:nvPicPr>
          <p:cNvPr id="14" name="Picture 13" descr="Icon of a folder">
            <a:extLst>
              <a:ext uri="{FF2B5EF4-FFF2-40B4-BE49-F238E27FC236}">
                <a16:creationId xmlns:a16="http://schemas.microsoft.com/office/drawing/2014/main" id="{25F16475-224C-4983-978B-2E81B832B6C4}"/>
              </a:ext>
            </a:extLst>
          </p:cNvPr>
          <p:cNvPicPr>
            <a:picLocks noChangeAspect="1"/>
          </p:cNvPicPr>
          <p:nvPr/>
        </p:nvPicPr>
        <p:blipFill>
          <a:blip r:embed="rId3"/>
          <a:stretch>
            <a:fillRect/>
          </a:stretch>
        </p:blipFill>
        <p:spPr>
          <a:xfrm>
            <a:off x="10392228" y="3058922"/>
            <a:ext cx="1099484" cy="987672"/>
          </a:xfrm>
          <a:prstGeom prst="rect">
            <a:avLst/>
          </a:prstGeom>
        </p:spPr>
      </p:pic>
    </p:spTree>
    <p:extLst>
      <p:ext uri="{BB962C8B-B14F-4D97-AF65-F5344CB8AC3E}">
        <p14:creationId xmlns:p14="http://schemas.microsoft.com/office/powerpoint/2010/main" val="11904187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a:xfrm>
            <a:off x="434977" y="237174"/>
            <a:ext cx="5667375" cy="773112"/>
          </a:xfrm>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37300" y="927067"/>
            <a:ext cx="7909947" cy="230524"/>
          </a:xfrm>
          <a:prstGeom prst="rect">
            <a:avLst/>
          </a:prstGeom>
        </p:spPr>
        <p:txBody>
          <a:bodyPr vert="horz" wrap="square" lIns="0" tIns="0" rIns="0" bIns="0" rtlCol="0" anchor="t">
            <a:spAutoFit/>
          </a:bodyPr>
          <a:lstStyle/>
          <a:p>
            <a:pPr defTabSz="813604">
              <a:lnSpc>
                <a:spcPct val="90000"/>
              </a:lnSpc>
              <a:spcBef>
                <a:spcPct val="0"/>
              </a:spcBef>
              <a:spcAft>
                <a:spcPts val="816"/>
              </a:spcAft>
              <a:defRPr/>
            </a:pPr>
            <a:r>
              <a:rPr lang="en-US" sz="1632" dirty="0">
                <a:solidFill>
                  <a:srgbClr val="000000"/>
                </a:solidFill>
                <a:latin typeface="Segoe UI"/>
                <a:cs typeface="Segoe UI"/>
                <a:sym typeface="Segoe UI Semibold"/>
              </a:rPr>
              <a:t>Limitless analytics service with unmatched time to insight</a:t>
            </a:r>
            <a:endParaRPr lang="en-US" sz="1632" dirty="0">
              <a:ln w="3175">
                <a:noFill/>
              </a:ln>
              <a:solidFill>
                <a:srgbClr val="000000"/>
              </a:solidFill>
              <a:latin typeface="Segoe UI"/>
              <a:cs typeface="Segoe UI Semibold"/>
              <a:sym typeface="Segoe UI Semibold"/>
            </a:endParaRPr>
          </a:p>
        </p:txBody>
      </p:sp>
      <p:sp>
        <p:nvSpPr>
          <p:cNvPr id="7" name="Rectangle 6">
            <a:extLst>
              <a:ext uri="{FF2B5EF4-FFF2-40B4-BE49-F238E27FC236}">
                <a16:creationId xmlns:a16="http://schemas.microsoft.com/office/drawing/2014/main" id="{63AE8E0B-D05A-43CA-A549-C61E6BBE8883}"/>
              </a:ext>
              <a:ext uri="{C183D7F6-B498-43B3-948B-1728B52AA6E4}">
                <adec:decorative xmlns:adec="http://schemas.microsoft.com/office/drawing/2017/decorative" val="1"/>
              </a:ext>
            </a:extLst>
          </p:cNvPr>
          <p:cNvSpPr/>
          <p:nvPr/>
        </p:nvSpPr>
        <p:spPr bwMode="auto">
          <a:xfrm>
            <a:off x="567265" y="1421325"/>
            <a:ext cx="8198538" cy="4927267"/>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21207" tIns="167825" rIns="0" bIns="0" numCol="1" spcCol="0" rtlCol="0" fromWordArt="0" anchor="t" anchorCtr="0" forceAA="0" compatLnSpc="1">
            <a:prstTxWarp prst="textNoShape">
              <a:avLst/>
            </a:prstTxWarp>
            <a:noAutofit/>
          </a:bodyPr>
          <a:lstStyle/>
          <a:p>
            <a:pPr algn="ctr" defTabSz="932317">
              <a:defRPr/>
            </a:pPr>
            <a:endParaRPr lang="en-US" sz="1224" b="1" dirty="0">
              <a:solidFill>
                <a:srgbClr val="0070C3"/>
              </a:solidFill>
              <a:latin typeface="Segoe UI"/>
              <a:sym typeface="Segoe UI Semibold"/>
            </a:endParaRPr>
          </a:p>
        </p:txBody>
      </p:sp>
      <p:grpSp>
        <p:nvGrpSpPr>
          <p:cNvPr id="8" name="Group 7">
            <a:extLst>
              <a:ext uri="{FF2B5EF4-FFF2-40B4-BE49-F238E27FC236}">
                <a16:creationId xmlns:a16="http://schemas.microsoft.com/office/drawing/2014/main" id="{1A958CCD-ABAD-48E0-8FE2-C9F98C6511C0}"/>
              </a:ext>
              <a:ext uri="{C183D7F6-B498-43B3-948B-1728B52AA6E4}">
                <adec:decorative xmlns:adec="http://schemas.microsoft.com/office/drawing/2017/decorative" val="1"/>
              </a:ext>
            </a:extLst>
          </p:cNvPr>
          <p:cNvGrpSpPr/>
          <p:nvPr/>
        </p:nvGrpSpPr>
        <p:grpSpPr>
          <a:xfrm>
            <a:off x="793492" y="1849819"/>
            <a:ext cx="7805689" cy="3376574"/>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207" tIns="167825" rIns="0" bIns="0" numCol="1" spcCol="0" rtlCol="0" fromWordArt="0" anchor="t" anchorCtr="0" forceAA="0" compatLnSpc="1">
              <a:prstTxWarp prst="textNoShape">
                <a:avLst/>
              </a:prstTxWarp>
              <a:noAutofit/>
            </a:bodyPr>
            <a:lstStyle/>
            <a:p>
              <a:pPr defTabSz="950743" fontAlgn="base">
                <a:spcBef>
                  <a:spcPct val="0"/>
                </a:spcBef>
                <a:spcAft>
                  <a:spcPct val="0"/>
                </a:spcAft>
                <a:defRPr/>
              </a:pPr>
              <a:endParaRPr lang="en-US" sz="1224" dirty="0">
                <a:solidFill>
                  <a:srgbClr val="0078D7"/>
                </a:solidFill>
                <a:latin typeface="Segoe UI"/>
                <a:ea typeface="Segoe UI" pitchFamily="34" charset="0"/>
                <a:cs typeface="Segoe UI" pitchFamily="34" charset="0"/>
                <a:sym typeface="Segoe UI Semibold"/>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207" tIns="0" rIns="0" bIns="0" numCol="1" spcCol="0" rtlCol="0" fromWordArt="0" anchor="ctr" anchorCtr="0" forceAA="0" compatLnSpc="1">
              <a:prstTxWarp prst="textNoShape">
                <a:avLst/>
              </a:prstTxWarp>
              <a:noAutofit/>
            </a:bodyPr>
            <a:lstStyle/>
            <a:p>
              <a:pPr defTabSz="950743" fontAlgn="base">
                <a:spcBef>
                  <a:spcPct val="0"/>
                </a:spcBef>
                <a:spcAft>
                  <a:spcPct val="0"/>
                </a:spcAft>
                <a:defRPr/>
              </a:pPr>
              <a:r>
                <a:rPr lang="en-US" sz="1326"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sym typeface="Segoe UI Semibold"/>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912043" y="2700318"/>
            <a:ext cx="7574139" cy="2396969"/>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121207" rIns="93236" bIns="93236"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defRPr/>
            </a:pPr>
            <a:r>
              <a:rPr lang="en-US" sz="1122" dirty="0">
                <a:solidFill>
                  <a:srgbClr val="000000"/>
                </a:solidFill>
                <a:latin typeface="Segoe UI Semibold"/>
                <a:ea typeface="Segoe UI" pitchFamily="34" charset="0"/>
                <a:cs typeface="Segoe UI" pitchFamily="34" charset="0"/>
                <a:sym typeface="Segoe UI Semibold"/>
              </a:rPr>
              <a:t>Platform</a:t>
            </a:r>
          </a:p>
        </p:txBody>
      </p:sp>
      <p:grpSp>
        <p:nvGrpSpPr>
          <p:cNvPr id="12" name="Group 11">
            <a:extLst>
              <a:ext uri="{FF2B5EF4-FFF2-40B4-BE49-F238E27FC236}">
                <a16:creationId xmlns:a16="http://schemas.microsoft.com/office/drawing/2014/main" id="{09EA3A49-F255-4B80-8747-0FB97BBE2E16}"/>
              </a:ext>
              <a:ext uri="{C183D7F6-B498-43B3-948B-1728B52AA6E4}">
                <adec:decorative xmlns:adec="http://schemas.microsoft.com/office/drawing/2017/decorative" val="1"/>
              </a:ext>
            </a:extLst>
          </p:cNvPr>
          <p:cNvGrpSpPr/>
          <p:nvPr/>
        </p:nvGrpSpPr>
        <p:grpSpPr>
          <a:xfrm>
            <a:off x="790253" y="5097285"/>
            <a:ext cx="7804971" cy="1078467"/>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1207" tIns="121207" rIns="0" bIns="0" numCol="1" spcCol="0" rtlCol="0" fromWordArt="0" anchor="t" anchorCtr="0" forceAA="0" compatLnSpc="1">
              <a:prstTxWarp prst="textNoShape">
                <a:avLst/>
              </a:prstTxWarp>
              <a:noAutofit/>
            </a:bodyPr>
            <a:lstStyle/>
            <a:p>
              <a:pPr defTabSz="950743" fontAlgn="base">
                <a:spcBef>
                  <a:spcPct val="0"/>
                </a:spcBef>
                <a:spcAft>
                  <a:spcPct val="0"/>
                </a:spcAft>
                <a:defRPr/>
              </a:pPr>
              <a:r>
                <a:rPr lang="en-US" sz="1326" b="1" dirty="0">
                  <a:solidFill>
                    <a:srgbClr val="0078D4"/>
                  </a:solidFill>
                  <a:latin typeface="Segoe UI Semibold"/>
                  <a:ea typeface="Segoe UI" pitchFamily="34" charset="0"/>
                  <a:cs typeface="Segoe UI Semibold" panose="020B0502040204020203" pitchFamily="34" charset="0"/>
                  <a:sym typeface="Segoe UI Semibold"/>
                </a:rPr>
                <a:t>Azure</a:t>
              </a:r>
            </a:p>
            <a:p>
              <a:pPr defTabSz="950743" fontAlgn="base">
                <a:spcBef>
                  <a:spcPct val="0"/>
                </a:spcBef>
                <a:spcAft>
                  <a:spcPct val="0"/>
                </a:spcAft>
                <a:defRPr/>
              </a:pPr>
              <a:r>
                <a:rPr lang="en-US" sz="1326" b="1" dirty="0">
                  <a:solidFill>
                    <a:srgbClr val="000000"/>
                  </a:solidFill>
                  <a:latin typeface="Segoe UI Semibold"/>
                  <a:ea typeface="Segoe UI" pitchFamily="34" charset="0"/>
                  <a:cs typeface="Segoe UI Semibold" panose="020B0502040204020203" pitchFamily="34" charset="0"/>
                  <a:sym typeface="Segoe UI Semibold"/>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3231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sym typeface="Segoe UI Semibold"/>
                </a:rPr>
                <a:t>Common Data Model</a:t>
              </a:r>
            </a:p>
            <a:p>
              <a:pPr defTabSz="93231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sym typeface="Segoe UI Semibold"/>
                </a:rPr>
                <a:t>Enterprise Security</a:t>
              </a:r>
            </a:p>
            <a:p>
              <a:pPr defTabSz="93231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sym typeface="Segoe UI Semibold"/>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 uri="{C183D7F6-B498-43B3-948B-1728B52AA6E4}">
                <adec:decorative xmlns:adec="http://schemas.microsoft.com/office/drawing/2017/decorative" val="1"/>
              </a:ext>
            </a:extLst>
          </p:cNvPr>
          <p:cNvCxnSpPr>
            <a:cxnSpLocks/>
            <a:endCxn id="45" idx="1"/>
          </p:cNvCxnSpPr>
          <p:nvPr/>
        </p:nvCxnSpPr>
        <p:spPr>
          <a:xfrm>
            <a:off x="8412268" y="5922460"/>
            <a:ext cx="839378" cy="942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251647" y="5688025"/>
            <a:ext cx="2588272" cy="48772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defTabSz="932317">
              <a:lnSpc>
                <a:spcPct val="90000"/>
              </a:lnSpc>
              <a:spcAft>
                <a:spcPts val="612"/>
              </a:spcAft>
              <a:defRPr/>
            </a:pPr>
            <a:r>
              <a:rPr lang="en-US" sz="1224" dirty="0">
                <a:gradFill>
                  <a:gsLst>
                    <a:gs pos="2917">
                      <a:prstClr val="black"/>
                    </a:gs>
                    <a:gs pos="30000">
                      <a:prstClr val="black"/>
                    </a:gs>
                  </a:gsLst>
                  <a:lin ang="5400000" scaled="0"/>
                </a:gradFill>
                <a:latin typeface="Segoe UI"/>
                <a:sym typeface="Segoe UI Semibold"/>
              </a:rPr>
              <a:t>Data </a:t>
            </a:r>
            <a:r>
              <a:rPr lang="en-US" sz="1224" b="1" dirty="0">
                <a:gradFill>
                  <a:gsLst>
                    <a:gs pos="2917">
                      <a:prstClr val="black"/>
                    </a:gs>
                    <a:gs pos="30000">
                      <a:prstClr val="black"/>
                    </a:gs>
                  </a:gsLst>
                  <a:lin ang="5400000" scaled="0"/>
                </a:gradFill>
                <a:latin typeface="Segoe UI"/>
                <a:sym typeface="Segoe UI Semibold"/>
              </a:rPr>
              <a:t>lake integrated </a:t>
            </a:r>
            <a:r>
              <a:rPr lang="en-US" sz="1224" dirty="0">
                <a:gradFill>
                  <a:gsLst>
                    <a:gs pos="2917">
                      <a:prstClr val="black"/>
                    </a:gs>
                    <a:gs pos="30000">
                      <a:prstClr val="black"/>
                    </a:gs>
                  </a:gsLst>
                  <a:lin ang="5400000" scaled="0"/>
                </a:gradFill>
                <a:latin typeface="Segoe UI"/>
                <a:sym typeface="Segoe UI Semibold"/>
              </a:rPr>
              <a:t>and Common Data Model aware</a:t>
            </a:r>
            <a:endParaRPr lang="en-US" sz="1224" b="1" dirty="0">
              <a:gradFill>
                <a:gsLst>
                  <a:gs pos="2917">
                    <a:prstClr val="black"/>
                  </a:gs>
                  <a:gs pos="30000">
                    <a:prstClr val="black"/>
                  </a:gs>
                </a:gsLst>
                <a:lin ang="5400000" scaled="0"/>
              </a:gradFill>
              <a:latin typeface="Segoe UI"/>
              <a:sym typeface="Segoe UI Semibold"/>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95228" y="4512351"/>
            <a:ext cx="1644037" cy="4450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95226" y="3397761"/>
            <a:ext cx="1644036" cy="438938"/>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95226" y="2837395"/>
            <a:ext cx="1644036" cy="4450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95226" y="3951985"/>
            <a:ext cx="1644036" cy="4450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251647" y="4934561"/>
            <a:ext cx="2588272" cy="66064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defTabSz="932317">
              <a:lnSpc>
                <a:spcPct val="90000"/>
              </a:lnSpc>
              <a:spcAft>
                <a:spcPts val="612"/>
              </a:spcAft>
              <a:defRPr/>
            </a:pPr>
            <a:r>
              <a:rPr lang="en-US" sz="1224" dirty="0">
                <a:gradFill>
                  <a:gsLst>
                    <a:gs pos="2917">
                      <a:prstClr val="black"/>
                    </a:gs>
                    <a:gs pos="30000">
                      <a:prstClr val="black"/>
                    </a:gs>
                  </a:gsLst>
                  <a:lin ang="5400000" scaled="0"/>
                </a:gradFill>
                <a:latin typeface="Segoe UI"/>
                <a:sym typeface="Segoe UI Semibold"/>
              </a:rPr>
              <a:t>Integrated </a:t>
            </a:r>
            <a:r>
              <a:rPr lang="en-US" sz="1224" b="1" dirty="0">
                <a:gradFill>
                  <a:gsLst>
                    <a:gs pos="2917">
                      <a:prstClr val="black"/>
                    </a:gs>
                    <a:gs pos="30000">
                      <a:prstClr val="black"/>
                    </a:gs>
                  </a:gsLst>
                  <a:lin ang="5400000" scaled="0"/>
                </a:gradFill>
                <a:latin typeface="Segoe UI"/>
                <a:sym typeface="Segoe UI Semibold"/>
              </a:rPr>
              <a:t>platform services </a:t>
            </a:r>
            <a:br>
              <a:rPr lang="en-US" sz="1224" b="1" dirty="0">
                <a:gradFill>
                  <a:gsLst>
                    <a:gs pos="2917">
                      <a:prstClr val="black"/>
                    </a:gs>
                    <a:gs pos="30000">
                      <a:prstClr val="black"/>
                    </a:gs>
                  </a:gsLst>
                  <a:lin ang="5400000" scaled="0"/>
                </a:gradFill>
                <a:latin typeface="Segoe UI"/>
                <a:sym typeface="Segoe UI Semibold"/>
              </a:rPr>
            </a:br>
            <a:r>
              <a:rPr lang="en-US" sz="1224" dirty="0">
                <a:gradFill>
                  <a:gsLst>
                    <a:gs pos="2917">
                      <a:prstClr val="black"/>
                    </a:gs>
                    <a:gs pos="30000">
                      <a:prstClr val="black"/>
                    </a:gs>
                  </a:gsLst>
                  <a:lin ang="5400000" scaled="0"/>
                </a:gradFill>
                <a:latin typeface="Segoe UI"/>
                <a:sym typeface="Segoe UI Semibold"/>
              </a:rPr>
              <a:t>for, management, security, monitoring, and metastore</a:t>
            </a:r>
            <a:endParaRPr lang="en-US" sz="1224" b="1" dirty="0">
              <a:gradFill>
                <a:gsLst>
                  <a:gs pos="2917">
                    <a:prstClr val="black"/>
                  </a:gs>
                  <a:gs pos="30000">
                    <a:prstClr val="black"/>
                  </a:gs>
                </a:gsLst>
                <a:lin ang="5400000" scaled="0"/>
              </a:gradFill>
              <a:latin typeface="Segoe UI"/>
              <a:sym typeface="Segoe UI Semibold"/>
            </a:endParaRPr>
          </a:p>
        </p:txBody>
      </p:sp>
      <p:cxnSp>
        <p:nvCxnSpPr>
          <p:cNvPr id="51" name="Straight Connector 50">
            <a:extLst>
              <a:ext uri="{FF2B5EF4-FFF2-40B4-BE49-F238E27FC236}">
                <a16:creationId xmlns:a16="http://schemas.microsoft.com/office/drawing/2014/main" id="{CF0E0A25-6A3F-4F14-ACA8-E489033D7762}"/>
              </a:ext>
              <a:ext uri="{C183D7F6-B498-43B3-948B-1728B52AA6E4}">
                <adec:decorative xmlns:adec="http://schemas.microsoft.com/office/drawing/2017/decorative" val="1"/>
              </a:ext>
            </a:extLst>
          </p:cNvPr>
          <p:cNvCxnSpPr>
            <a:cxnSpLocks/>
            <a:endCxn id="50" idx="1"/>
          </p:cNvCxnSpPr>
          <p:nvPr/>
        </p:nvCxnSpPr>
        <p:spPr>
          <a:xfrm>
            <a:off x="8352357" y="4957433"/>
            <a:ext cx="899290" cy="30745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917223" y="2837393"/>
            <a:ext cx="0" cy="212004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93573" y="4693609"/>
            <a:ext cx="4296178" cy="2638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0" rIns="186472" bIns="0"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DATA INTEGRATION</a:t>
            </a:r>
          </a:p>
        </p:txBody>
      </p:sp>
      <p:grpSp>
        <p:nvGrpSpPr>
          <p:cNvPr id="54" name="Group 53">
            <a:extLst>
              <a:ext uri="{FF2B5EF4-FFF2-40B4-BE49-F238E27FC236}">
                <a16:creationId xmlns:a16="http://schemas.microsoft.com/office/drawing/2014/main" id="{427BE648-DAF1-4C51-9831-952F9DF49EDF}"/>
              </a:ext>
              <a:ext uri="{C183D7F6-B498-43B3-948B-1728B52AA6E4}">
                <adec:decorative xmlns:adec="http://schemas.microsoft.com/office/drawing/2017/decorative" val="1"/>
              </a:ext>
            </a:extLst>
          </p:cNvPr>
          <p:cNvGrpSpPr/>
          <p:nvPr/>
        </p:nvGrpSpPr>
        <p:grpSpPr>
          <a:xfrm>
            <a:off x="6072050" y="4140841"/>
            <a:ext cx="2117702" cy="50043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sym typeface="Segoe UI Semibold"/>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93575" y="4143095"/>
            <a:ext cx="2125994" cy="50043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149178" rIns="186472" bIns="149178"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2447" dirty="0">
                <a:gradFill>
                  <a:gsLst>
                    <a:gs pos="0">
                      <a:srgbClr val="FFFFFF"/>
                    </a:gs>
                    <a:gs pos="100000">
                      <a:srgbClr val="FFFFFF"/>
                    </a:gs>
                  </a:gsLst>
                  <a:lin ang="5400000" scaled="0"/>
                </a:gradFill>
                <a:latin typeface="Segoe UI Semibold"/>
                <a:ea typeface="Segoe UI" pitchFamily="34" charset="0"/>
                <a:cs typeface="Segoe UI" pitchFamily="34" charset="0"/>
                <a:sym typeface="Segoe UI Semibold"/>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93573" y="3933656"/>
            <a:ext cx="2446421" cy="157108"/>
          </a:xfrm>
          <a:prstGeom prst="rect">
            <a:avLst/>
          </a:prstGeom>
          <a:noFill/>
        </p:spPr>
        <p:txBody>
          <a:bodyPr wrap="square" lIns="0" tIns="0" rIns="0" bIns="0" rtlCol="0">
            <a:spAutoFit/>
          </a:bodyPr>
          <a:lstStyle/>
          <a:p>
            <a:pPr defTabSz="932317">
              <a:lnSpc>
                <a:spcPts val="1326"/>
              </a:lnSpc>
              <a:defRPr/>
            </a:pPr>
            <a:r>
              <a:rPr lang="en-US" sz="918" b="1" dirty="0">
                <a:solidFill>
                  <a:srgbClr val="000000"/>
                </a:solidFill>
                <a:latin typeface="Segoe UI Semibold"/>
                <a:ea typeface="Segoe UI" panose="020B0502040204020203" pitchFamily="34" charset="0"/>
                <a:cs typeface="Segoe UI" panose="020B0502040204020203" pitchFamily="34" charset="0"/>
                <a:sym typeface="Segoe UI Semibold"/>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251647" y="3190812"/>
            <a:ext cx="2588272" cy="165093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defTabSz="932317">
              <a:lnSpc>
                <a:spcPct val="90000"/>
              </a:lnSpc>
              <a:spcAft>
                <a:spcPts val="612"/>
              </a:spcAft>
              <a:defRPr/>
            </a:pPr>
            <a:r>
              <a:rPr lang="en-US" sz="1224" dirty="0">
                <a:gradFill>
                  <a:gsLst>
                    <a:gs pos="2917">
                      <a:prstClr val="black"/>
                    </a:gs>
                    <a:gs pos="30000">
                      <a:prstClr val="black"/>
                    </a:gs>
                  </a:gsLst>
                  <a:lin ang="5400000" scaled="0"/>
                </a:gradFill>
                <a:latin typeface="Segoe UI"/>
                <a:sym typeface="Segoe UI Semibold"/>
              </a:rPr>
              <a:t>Integrated analytics runtimes available as a dedicated and serverless offering</a:t>
            </a:r>
          </a:p>
          <a:p>
            <a:pPr defTabSz="932317">
              <a:lnSpc>
                <a:spcPct val="90000"/>
              </a:lnSpc>
              <a:spcAft>
                <a:spcPts val="612"/>
              </a:spcAft>
              <a:defRPr/>
            </a:pPr>
            <a:r>
              <a:rPr lang="en-US" sz="1224" b="1" dirty="0">
                <a:gradFill>
                  <a:gsLst>
                    <a:gs pos="2917">
                      <a:prstClr val="black"/>
                    </a:gs>
                    <a:gs pos="30000">
                      <a:prstClr val="black"/>
                    </a:gs>
                  </a:gsLst>
                  <a:lin ang="5400000" scaled="0"/>
                </a:gradFill>
                <a:latin typeface="Segoe UI"/>
                <a:sym typeface="Segoe UI Semibold"/>
              </a:rPr>
              <a:t>SQL pools </a:t>
            </a:r>
            <a:r>
              <a:rPr lang="en-US" sz="1224" dirty="0">
                <a:gradFill>
                  <a:gsLst>
                    <a:gs pos="2917">
                      <a:prstClr val="black"/>
                    </a:gs>
                    <a:gs pos="30000">
                      <a:prstClr val="black"/>
                    </a:gs>
                  </a:gsLst>
                  <a:lin ang="5400000" scaled="0"/>
                </a:gradFill>
                <a:latin typeface="Segoe UI"/>
                <a:sym typeface="Segoe UI Semibold"/>
              </a:rPr>
              <a:t>offering T-SQL for batch, streaming and interactive processing</a:t>
            </a:r>
          </a:p>
          <a:p>
            <a:pPr defTabSz="932317">
              <a:lnSpc>
                <a:spcPct val="90000"/>
              </a:lnSpc>
              <a:spcAft>
                <a:spcPts val="612"/>
              </a:spcAft>
              <a:defRPr/>
            </a:pPr>
            <a:r>
              <a:rPr lang="en-US" sz="1224" b="1" dirty="0">
                <a:gradFill>
                  <a:gsLst>
                    <a:gs pos="2917">
                      <a:prstClr val="black"/>
                    </a:gs>
                    <a:gs pos="30000">
                      <a:prstClr val="black"/>
                    </a:gs>
                  </a:gsLst>
                  <a:lin ang="5400000" scaled="0"/>
                </a:gradFill>
                <a:latin typeface="Segoe UI"/>
                <a:sym typeface="Segoe UI Semibold"/>
              </a:rPr>
              <a:t>Spark</a:t>
            </a:r>
            <a:r>
              <a:rPr lang="en-US" sz="1224" dirty="0">
                <a:gradFill>
                  <a:gsLst>
                    <a:gs pos="2917">
                      <a:prstClr val="black"/>
                    </a:gs>
                    <a:gs pos="30000">
                      <a:prstClr val="black"/>
                    </a:gs>
                  </a:gsLst>
                  <a:lin ang="5400000" scaled="0"/>
                </a:gradFill>
                <a:latin typeface="Segoe UI"/>
                <a:sym typeface="Segoe UI Semibold"/>
              </a:rPr>
              <a:t> </a:t>
            </a:r>
            <a:r>
              <a:rPr lang="en-US" sz="1224" b="1" dirty="0">
                <a:gradFill>
                  <a:gsLst>
                    <a:gs pos="2917">
                      <a:prstClr val="black"/>
                    </a:gs>
                    <a:gs pos="30000">
                      <a:prstClr val="black"/>
                    </a:gs>
                  </a:gsLst>
                  <a:lin ang="5400000" scaled="0"/>
                </a:gradFill>
                <a:latin typeface="Segoe UI"/>
                <a:sym typeface="Segoe UI Semibold"/>
              </a:rPr>
              <a:t>pools</a:t>
            </a:r>
            <a:r>
              <a:rPr lang="en-US" sz="1224" dirty="0">
                <a:gradFill>
                  <a:gsLst>
                    <a:gs pos="2917">
                      <a:prstClr val="black"/>
                    </a:gs>
                    <a:gs pos="30000">
                      <a:prstClr val="black"/>
                    </a:gs>
                  </a:gsLst>
                  <a:lin ang="5400000" scaled="0"/>
                </a:gradFill>
                <a:latin typeface="Segoe UI"/>
                <a:sym typeface="Segoe UI Semibold"/>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 uri="{C183D7F6-B498-43B3-948B-1728B52AA6E4}">
                <adec:decorative xmlns:adec="http://schemas.microsoft.com/office/drawing/2017/decorative" val="1"/>
              </a:ext>
            </a:extLst>
          </p:cNvPr>
          <p:cNvCxnSpPr>
            <a:cxnSpLocks/>
            <a:endCxn id="59" idx="1"/>
          </p:cNvCxnSpPr>
          <p:nvPr/>
        </p:nvCxnSpPr>
        <p:spPr>
          <a:xfrm flipV="1">
            <a:off x="7974858" y="4016276"/>
            <a:ext cx="1276787" cy="42348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93575" y="3563715"/>
            <a:ext cx="2125994" cy="2638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0" rIns="186472" bIns="0"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6072049" y="3563715"/>
            <a:ext cx="2117702" cy="2638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0" rIns="186472" bIns="0"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93573" y="3366364"/>
            <a:ext cx="2446421" cy="157108"/>
          </a:xfrm>
          <a:prstGeom prst="rect">
            <a:avLst/>
          </a:prstGeom>
          <a:noFill/>
        </p:spPr>
        <p:txBody>
          <a:bodyPr wrap="square" lIns="0" tIns="0" rIns="0" bIns="0" rtlCol="0">
            <a:spAutoFit/>
          </a:bodyPr>
          <a:lstStyle/>
          <a:p>
            <a:pPr defTabSz="932317">
              <a:lnSpc>
                <a:spcPts val="1326"/>
              </a:lnSpc>
              <a:defRPr/>
            </a:pPr>
            <a:r>
              <a:rPr lang="en-US" sz="918" b="1" dirty="0">
                <a:solidFill>
                  <a:srgbClr val="000000"/>
                </a:solidFill>
                <a:latin typeface="Segoe UI Semibold"/>
                <a:ea typeface="Segoe UI" panose="020B0502040204020203" pitchFamily="34" charset="0"/>
                <a:cs typeface="Segoe UI" panose="020B0502040204020203" pitchFamily="34" charset="0"/>
                <a:sym typeface="Segoe UI Semibold"/>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93574" y="3018652"/>
            <a:ext cx="674387" cy="2638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0" rIns="93236" bIns="0"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dirty="0">
                <a:solidFill>
                  <a:srgbClr val="FFFFFF"/>
                </a:solidFill>
                <a:latin typeface="Segoe UI"/>
                <a:ea typeface="Segoe UI" pitchFamily="34" charset="0"/>
                <a:cs typeface="Segoe UI" pitchFamily="34" charset="0"/>
                <a:sym typeface="Segoe UI Semibold"/>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93573" y="2815127"/>
            <a:ext cx="2446421" cy="157108"/>
          </a:xfrm>
          <a:prstGeom prst="rect">
            <a:avLst/>
          </a:prstGeom>
          <a:noFill/>
        </p:spPr>
        <p:txBody>
          <a:bodyPr wrap="square" lIns="0" tIns="0" rIns="0" bIns="0" rtlCol="0">
            <a:spAutoFit/>
          </a:bodyPr>
          <a:lstStyle/>
          <a:p>
            <a:pPr defTabSz="932317">
              <a:lnSpc>
                <a:spcPts val="1326"/>
              </a:lnSpc>
              <a:defRPr/>
            </a:pPr>
            <a:r>
              <a:rPr lang="en-US" sz="918" b="1" dirty="0">
                <a:solidFill>
                  <a:srgbClr val="000000"/>
                </a:solidFill>
                <a:latin typeface="Segoe UI Semibold"/>
                <a:ea typeface="Segoe UI" panose="020B0502040204020203" pitchFamily="34" charset="0"/>
                <a:cs typeface="Segoe UI" panose="020B0502040204020203" pitchFamily="34" charset="0"/>
                <a:sym typeface="Segoe UI Semibold"/>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18313" y="3018652"/>
            <a:ext cx="674387" cy="2638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0" rIns="93236" bIns="0"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dirty="0">
                <a:solidFill>
                  <a:srgbClr val="FFFFFF"/>
                </a:solidFill>
                <a:latin typeface="Segoe UI"/>
                <a:ea typeface="Segoe UI" pitchFamily="34" charset="0"/>
                <a:cs typeface="Segoe UI" pitchFamily="34" charset="0"/>
                <a:sym typeface="Segoe UI Semibold"/>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345181" y="3018652"/>
            <a:ext cx="674387" cy="2638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0" rIns="93236" bIns="0"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dirty="0">
                <a:solidFill>
                  <a:srgbClr val="FFFFFF"/>
                </a:solidFill>
                <a:latin typeface="Segoe UI"/>
                <a:ea typeface="Segoe UI" pitchFamily="34" charset="0"/>
                <a:cs typeface="Segoe UI" pitchFamily="34" charset="0"/>
                <a:sym typeface="Segoe UI Semibold"/>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072049" y="3018652"/>
            <a:ext cx="674387" cy="2638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0" rIns="93236" bIns="0"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dirty="0">
                <a:solidFill>
                  <a:srgbClr val="FFFFFF"/>
                </a:solidFill>
                <a:latin typeface="Segoe UI"/>
                <a:ea typeface="Segoe UI" pitchFamily="34" charset="0"/>
                <a:cs typeface="Segoe UI" pitchFamily="34" charset="0"/>
                <a:sym typeface="Segoe UI Semibold"/>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798917" y="3018652"/>
            <a:ext cx="674387" cy="2638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0" rIns="93236" bIns="0"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dirty="0">
                <a:solidFill>
                  <a:srgbClr val="FFFFFF"/>
                </a:solidFill>
                <a:latin typeface="Segoe UI"/>
                <a:ea typeface="Segoe UI" pitchFamily="34" charset="0"/>
                <a:cs typeface="Segoe UI" pitchFamily="34" charset="0"/>
                <a:sym typeface="Segoe UI Semibold"/>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515365" y="3018652"/>
            <a:ext cx="674387" cy="2638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0" rIns="93236" bIns="0"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050" dirty="0">
                <a:solidFill>
                  <a:srgbClr val="FFFFFF"/>
                </a:solidFill>
                <a:latin typeface="Segoe UI"/>
                <a:ea typeface="Segoe UI" pitchFamily="34" charset="0"/>
                <a:cs typeface="Segoe UI"/>
              </a:rPr>
              <a:t>CLI</a:t>
            </a:r>
            <a:endParaRPr lang="en-US" sz="1050" dirty="0">
              <a:solidFill>
                <a:srgbClr val="FFFFFF"/>
              </a:solidFill>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78950CC2-CDBF-4D29-B705-517C66A6DEEB}"/>
              </a:ext>
              <a:ext uri="{C183D7F6-B498-43B3-948B-1728B52AA6E4}">
                <adec:decorative xmlns:adec="http://schemas.microsoft.com/office/drawing/2017/decorative" val="1"/>
              </a:ext>
            </a:extLst>
          </p:cNvPr>
          <p:cNvCxnSpPr>
            <a:cxnSpLocks/>
            <a:endCxn id="72" idx="1"/>
          </p:cNvCxnSpPr>
          <p:nvPr/>
        </p:nvCxnSpPr>
        <p:spPr>
          <a:xfrm flipV="1">
            <a:off x="8352357" y="2849121"/>
            <a:ext cx="899290" cy="28942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251647" y="2605350"/>
            <a:ext cx="2588272" cy="48754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defTabSz="932317">
              <a:lnSpc>
                <a:spcPct val="90000"/>
              </a:lnSpc>
              <a:spcAft>
                <a:spcPts val="612"/>
              </a:spcAft>
              <a:defRPr/>
            </a:pPr>
            <a:r>
              <a:rPr lang="en-US" sz="1224" dirty="0">
                <a:gradFill>
                  <a:gsLst>
                    <a:gs pos="2917">
                      <a:prstClr val="black"/>
                    </a:gs>
                    <a:gs pos="30000">
                      <a:prstClr val="black"/>
                    </a:gs>
                  </a:gsLst>
                  <a:lin ang="5400000" scaled="0"/>
                </a:gradFill>
                <a:latin typeface="Segoe UI"/>
                <a:sym typeface="Segoe UI Semibold"/>
              </a:rPr>
              <a:t>Multiple </a:t>
            </a:r>
            <a:r>
              <a:rPr lang="en-US" sz="1224" b="1" dirty="0">
                <a:gradFill>
                  <a:gsLst>
                    <a:gs pos="2917">
                      <a:prstClr val="black"/>
                    </a:gs>
                    <a:gs pos="30000">
                      <a:prstClr val="black"/>
                    </a:gs>
                  </a:gsLst>
                  <a:lin ang="5400000" scaled="0"/>
                </a:gradFill>
                <a:latin typeface="Segoe UI"/>
                <a:sym typeface="Segoe UI Semibold"/>
              </a:rPr>
              <a:t>languages </a:t>
            </a:r>
            <a:r>
              <a:rPr lang="en-US" sz="1224" dirty="0">
                <a:gradFill>
                  <a:gsLst>
                    <a:gs pos="2917">
                      <a:prstClr val="black"/>
                    </a:gs>
                    <a:gs pos="30000">
                      <a:prstClr val="black"/>
                    </a:gs>
                  </a:gsLst>
                  <a:lin ang="5400000" scaled="0"/>
                </a:gradFill>
                <a:latin typeface="Segoe UI"/>
                <a:sym typeface="Segoe UI Semibold"/>
              </a:rPr>
              <a:t>suited to different analytics workloads</a:t>
            </a:r>
            <a:endParaRPr lang="en-US" sz="1224" b="1" dirty="0">
              <a:gradFill>
                <a:gsLst>
                  <a:gs pos="2917">
                    <a:prstClr val="black"/>
                  </a:gs>
                  <a:gs pos="30000">
                    <a:prstClr val="black"/>
                  </a:gs>
                </a:gsLst>
                <a:lin ang="5400000" scaled="0"/>
              </a:gradFill>
              <a:latin typeface="Segoe UI"/>
              <a:sym typeface="Segoe UI Semibold"/>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912043" y="2208782"/>
            <a:ext cx="7574139" cy="393827"/>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121207" rIns="93236" bIns="93236"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defRPr/>
            </a:pPr>
            <a:r>
              <a:rPr lang="en-US" sz="1122" dirty="0">
                <a:solidFill>
                  <a:srgbClr val="000000"/>
                </a:solidFill>
                <a:latin typeface="Segoe UI Semibold"/>
                <a:ea typeface="Segoe UI" pitchFamily="34" charset="0"/>
                <a:cs typeface="Segoe UI" pitchFamily="34" charset="0"/>
                <a:sym typeface="Segoe UI Semibold"/>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93574" y="2283521"/>
            <a:ext cx="2001429" cy="22217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lnSpc>
                <a:spcPct val="120000"/>
              </a:lnSpc>
              <a:defRPr/>
            </a:pPr>
            <a:r>
              <a:rPr lang="en-US" sz="1326" b="1" dirty="0">
                <a:solidFill>
                  <a:srgbClr val="0078D4"/>
                </a:solidFill>
                <a:latin typeface="Segoe UI" panose="020B0502040204020203" pitchFamily="34" charset="0"/>
                <a:cs typeface="Segoe UI" panose="020B0502040204020203" pitchFamily="34" charset="0"/>
                <a:sym typeface="Segoe UI Semibold"/>
              </a:rPr>
              <a:t>Synapse Analytics Studio</a:t>
            </a:r>
          </a:p>
        </p:txBody>
      </p:sp>
      <p:cxnSp>
        <p:nvCxnSpPr>
          <p:cNvPr id="75" name="Straight Connector 74">
            <a:extLst>
              <a:ext uri="{FF2B5EF4-FFF2-40B4-BE49-F238E27FC236}">
                <a16:creationId xmlns:a16="http://schemas.microsoft.com/office/drawing/2014/main" id="{43794DA4-5102-4CD6-96B5-A8D7E9ACD050}"/>
              </a:ext>
              <a:ext uri="{C183D7F6-B498-43B3-948B-1728B52AA6E4}">
                <adec:decorative xmlns:adec="http://schemas.microsoft.com/office/drawing/2017/decorative" val="1"/>
              </a:ext>
            </a:extLst>
          </p:cNvPr>
          <p:cNvCxnSpPr>
            <a:cxnSpLocks/>
            <a:endCxn id="76" idx="1"/>
          </p:cNvCxnSpPr>
          <p:nvPr/>
        </p:nvCxnSpPr>
        <p:spPr>
          <a:xfrm flipV="1">
            <a:off x="8352357" y="2272645"/>
            <a:ext cx="899290" cy="1533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251647" y="2028873"/>
            <a:ext cx="2588272" cy="48754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defTabSz="932317">
              <a:lnSpc>
                <a:spcPct val="90000"/>
              </a:lnSpc>
              <a:spcAft>
                <a:spcPts val="612"/>
              </a:spcAft>
              <a:defRPr/>
            </a:pPr>
            <a:r>
              <a:rPr lang="en-US" sz="1224" dirty="0">
                <a:gradFill>
                  <a:gsLst>
                    <a:gs pos="2917">
                      <a:prstClr val="black"/>
                    </a:gs>
                    <a:gs pos="30000">
                      <a:prstClr val="black"/>
                    </a:gs>
                  </a:gsLst>
                  <a:lin ang="5400000" scaled="0"/>
                </a:gradFill>
                <a:latin typeface="Segoe UI"/>
                <a:sym typeface="Segoe UI Semibold"/>
              </a:rPr>
              <a:t>SaaS </a:t>
            </a:r>
            <a:r>
              <a:rPr lang="en-US" sz="1224" b="1" dirty="0">
                <a:gradFill>
                  <a:gsLst>
                    <a:gs pos="2917">
                      <a:prstClr val="black"/>
                    </a:gs>
                    <a:gs pos="30000">
                      <a:prstClr val="black"/>
                    </a:gs>
                  </a:gsLst>
                  <a:lin ang="5400000" scaled="0"/>
                </a:gradFill>
                <a:latin typeface="Segoe UI"/>
                <a:sym typeface="Segoe UI Semibold"/>
              </a:rPr>
              <a:t>developer experiences </a:t>
            </a:r>
            <a:r>
              <a:rPr lang="en-US" sz="1224" dirty="0">
                <a:gradFill>
                  <a:gsLst>
                    <a:gs pos="2917">
                      <a:prstClr val="black"/>
                    </a:gs>
                    <a:gs pos="30000">
                      <a:prstClr val="black"/>
                    </a:gs>
                  </a:gsLst>
                  <a:lin ang="5400000" scaled="0"/>
                </a:gradFill>
                <a:latin typeface="Segoe UI"/>
                <a:sym typeface="Segoe UI Semibold"/>
              </a:rPr>
              <a:t>for code free and code first</a:t>
            </a:r>
            <a:endParaRPr lang="en-US" sz="2447" b="1" dirty="0">
              <a:gradFill>
                <a:gsLst>
                  <a:gs pos="2917">
                    <a:prstClr val="black"/>
                  </a:gs>
                  <a:gs pos="30000">
                    <a:prstClr val="black"/>
                  </a:gs>
                </a:gsLst>
                <a:lin ang="5400000" scaled="0"/>
              </a:gradFill>
              <a:latin typeface="Segoe UI"/>
              <a:sym typeface="Segoe UI Semibold"/>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917223" y="2302718"/>
            <a:ext cx="0" cy="232857"/>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91588" y="1585920"/>
            <a:ext cx="4170882" cy="40310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lnSpc>
                <a:spcPct val="120000"/>
              </a:lnSpc>
              <a:defRPr/>
            </a:pPr>
            <a:r>
              <a:rPr lang="en-US" sz="1122" b="1" dirty="0">
                <a:solidFill>
                  <a:srgbClr val="0070C3"/>
                </a:solidFill>
                <a:latin typeface="Segoe UI Semibold"/>
                <a:sym typeface="Segoe UI Semibold"/>
              </a:rPr>
              <a:t>Artificial Intelligence / Machine Learning / Internet of Things</a:t>
            </a:r>
          </a:p>
          <a:p>
            <a:pPr defTabSz="932317">
              <a:lnSpc>
                <a:spcPct val="120000"/>
              </a:lnSpc>
              <a:defRPr/>
            </a:pPr>
            <a:r>
              <a:rPr lang="en-US" sz="1122" b="1" dirty="0">
                <a:solidFill>
                  <a:srgbClr val="0070C3"/>
                </a:solidFill>
                <a:latin typeface="Segoe UI Semibold"/>
                <a:sym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251647" y="1470022"/>
            <a:ext cx="2588272" cy="4644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defTabSz="932317">
              <a:lnSpc>
                <a:spcPct val="90000"/>
              </a:lnSpc>
              <a:spcAft>
                <a:spcPts val="612"/>
              </a:spcAft>
              <a:defRPr/>
            </a:pPr>
            <a:r>
              <a:rPr lang="en-US" sz="1224" dirty="0">
                <a:gradFill>
                  <a:gsLst>
                    <a:gs pos="2917">
                      <a:prstClr val="black"/>
                    </a:gs>
                    <a:gs pos="30000">
                      <a:prstClr val="black"/>
                    </a:gs>
                  </a:gsLst>
                  <a:lin ang="5400000" scaled="0"/>
                </a:gradFill>
                <a:latin typeface="Segoe UI"/>
                <a:sym typeface="Segoe UI Semibold"/>
              </a:rPr>
              <a:t>Designed for analytics </a:t>
            </a:r>
            <a:r>
              <a:rPr lang="en-US" sz="1224" b="1" dirty="0">
                <a:gradFill>
                  <a:gsLst>
                    <a:gs pos="2917">
                      <a:prstClr val="black"/>
                    </a:gs>
                    <a:gs pos="30000">
                      <a:prstClr val="black"/>
                    </a:gs>
                  </a:gsLst>
                  <a:lin ang="5400000" scaled="0"/>
                </a:gradFill>
                <a:latin typeface="Segoe UI"/>
                <a:sym typeface="Segoe UI Semibold"/>
              </a:rPr>
              <a:t>workloads at any scale</a:t>
            </a:r>
            <a:endParaRPr lang="en-US" sz="2447" b="1" dirty="0">
              <a:gradFill>
                <a:gsLst>
                  <a:gs pos="2917">
                    <a:prstClr val="black"/>
                  </a:gs>
                  <a:gs pos="30000">
                    <a:prstClr val="black"/>
                  </a:gs>
                </a:gsLst>
                <a:lin ang="5400000" scaled="0"/>
              </a:gradFill>
              <a:latin typeface="Segoe UI"/>
              <a:sym typeface="Segoe UI Semibold"/>
            </a:endParaRPr>
          </a:p>
        </p:txBody>
      </p:sp>
      <p:cxnSp>
        <p:nvCxnSpPr>
          <p:cNvPr id="80" name="Straight Connector 79">
            <a:extLst>
              <a:ext uri="{FF2B5EF4-FFF2-40B4-BE49-F238E27FC236}">
                <a16:creationId xmlns:a16="http://schemas.microsoft.com/office/drawing/2014/main" id="{300F791C-19BC-4423-B30C-BCF87167F5F8}"/>
              </a:ext>
              <a:ext uri="{C183D7F6-B498-43B3-948B-1728B52AA6E4}">
                <adec:decorative xmlns:adec="http://schemas.microsoft.com/office/drawing/2017/decorative" val="1"/>
              </a:ext>
            </a:extLst>
          </p:cNvPr>
          <p:cNvCxnSpPr>
            <a:cxnSpLocks/>
            <a:endCxn id="79" idx="1"/>
          </p:cNvCxnSpPr>
          <p:nvPr/>
        </p:nvCxnSpPr>
        <p:spPr>
          <a:xfrm>
            <a:off x="8595223" y="1698550"/>
            <a:ext cx="656423" cy="37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131630" y="4512351"/>
            <a:ext cx="1644037" cy="4450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131629" y="3397761"/>
            <a:ext cx="1644036" cy="4389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131629" y="2837395"/>
            <a:ext cx="1644036" cy="4450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131629" y="3951985"/>
            <a:ext cx="1644036" cy="4450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ctr" anchorCtr="0" forceAA="0" compatLnSpc="1">
            <a:prstTxWarp prst="textNoShape">
              <a:avLst/>
            </a:prstTxWarp>
            <a:noAutofit/>
          </a:bodyPr>
          <a:lstStyle/>
          <a:p>
            <a:pPr defTabSz="950743"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sym typeface="Segoe UI Semibold"/>
              </a:rPr>
              <a:t>MONITORING</a:t>
            </a:r>
          </a:p>
        </p:txBody>
      </p:sp>
    </p:spTree>
    <p:extLst>
      <p:ext uri="{BB962C8B-B14F-4D97-AF65-F5344CB8AC3E}">
        <p14:creationId xmlns:p14="http://schemas.microsoft.com/office/powerpoint/2010/main" val="3456717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a:t>Introduction to Azure Synapse Analytics</a:t>
            </a:r>
          </a:p>
        </p:txBody>
      </p:sp>
      <p:pic>
        <p:nvPicPr>
          <p:cNvPr id="2"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C6B6ECCF-699A-4400-898D-96C5E84FA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012" y="1312723"/>
            <a:ext cx="8209337" cy="5049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87F5-6909-4DE7-B67A-0EFCD375542C}"/>
              </a:ext>
            </a:extLst>
          </p:cNvPr>
          <p:cNvSpPr>
            <a:spLocks noGrp="1"/>
          </p:cNvSpPr>
          <p:nvPr>
            <p:ph type="title"/>
          </p:nvPr>
        </p:nvSpPr>
        <p:spPr/>
        <p:txBody>
          <a:bodyPr/>
          <a:lstStyle/>
          <a:p>
            <a:r>
              <a:rPr lang="en-US" sz="3366" dirty="0"/>
              <a:t>Modern data warehousing pattern with Azure Synapse Analytics</a:t>
            </a:r>
          </a:p>
        </p:txBody>
      </p:sp>
      <p:grpSp>
        <p:nvGrpSpPr>
          <p:cNvPr id="19" name="Group 18" descr="The image in this slide reflects a Modern Data Warehouse Archtecture with Azure Synapse Analytics. On the left are the supported source, moving right is the Ingest and Prep phase, moving right again is the module and serve phase, and then Visualize. Underpinning this is the Store phase.">
            <a:extLst>
              <a:ext uri="{FF2B5EF4-FFF2-40B4-BE49-F238E27FC236}">
                <a16:creationId xmlns:a16="http://schemas.microsoft.com/office/drawing/2014/main" id="{B0E530C5-91D4-432D-AD62-25730460CD55}"/>
              </a:ext>
            </a:extLst>
          </p:cNvPr>
          <p:cNvGrpSpPr/>
          <p:nvPr/>
        </p:nvGrpSpPr>
        <p:grpSpPr>
          <a:xfrm>
            <a:off x="214129" y="1904823"/>
            <a:ext cx="11880804" cy="4622563"/>
            <a:chOff x="207496" y="1867644"/>
            <a:chExt cx="11648905" cy="4532336"/>
          </a:xfrm>
        </p:grpSpPr>
        <p:sp>
          <p:nvSpPr>
            <p:cNvPr id="3" name="Rectangle 2">
              <a:extLst>
                <a:ext uri="{FF2B5EF4-FFF2-40B4-BE49-F238E27FC236}">
                  <a16:creationId xmlns:a16="http://schemas.microsoft.com/office/drawing/2014/main" id="{63D396DF-9507-44B8-92EC-73B657AB8FAE}"/>
                </a:ext>
              </a:extLst>
            </p:cNvPr>
            <p:cNvSpPr/>
            <p:nvPr/>
          </p:nvSpPr>
          <p:spPr bwMode="auto">
            <a:xfrm>
              <a:off x="5465481" y="1867644"/>
              <a:ext cx="3109394" cy="2899942"/>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pPr>
              <a:r>
                <a:rPr lang="en-US" sz="1632" dirty="0">
                  <a:solidFill>
                    <a:srgbClr val="000000"/>
                  </a:solidFill>
                  <a:latin typeface="Segoe UI Semibold"/>
                  <a:sym typeface="Segoe UI Semibold"/>
                </a:rPr>
                <a:t>Model &amp; Serve</a:t>
              </a:r>
            </a:p>
            <a:p>
              <a:pPr algn="ctr" defTabSz="950743" fontAlgn="base">
                <a:lnSpc>
                  <a:spcPct val="90000"/>
                </a:lnSpc>
                <a:spcBef>
                  <a:spcPct val="0"/>
                </a:spcBef>
                <a:spcAft>
                  <a:spcPct val="0"/>
                </a:spcAft>
              </a:pPr>
              <a:endParaRPr lang="en-US" sz="1632" dirty="0">
                <a:solidFill>
                  <a:srgbClr val="000000"/>
                </a:solidFill>
                <a:latin typeface="Segoe UI Semibold"/>
                <a:sym typeface="Segoe UI Semibold"/>
              </a:endParaRPr>
            </a:p>
          </p:txBody>
        </p:sp>
        <p:sp>
          <p:nvSpPr>
            <p:cNvPr id="4" name="Rectangle 3">
              <a:extLst>
                <a:ext uri="{FF2B5EF4-FFF2-40B4-BE49-F238E27FC236}">
                  <a16:creationId xmlns:a16="http://schemas.microsoft.com/office/drawing/2014/main" id="{37D91F1C-ED78-45F2-9789-6EE6BC0AD30C}"/>
                </a:ext>
              </a:extLst>
            </p:cNvPr>
            <p:cNvSpPr/>
            <p:nvPr/>
          </p:nvSpPr>
          <p:spPr bwMode="auto">
            <a:xfrm>
              <a:off x="8726791" y="1867644"/>
              <a:ext cx="3109394" cy="2899942"/>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pPr>
              <a:r>
                <a:rPr lang="en-US" sz="1632" dirty="0">
                  <a:solidFill>
                    <a:srgbClr val="000000"/>
                  </a:solidFill>
                  <a:latin typeface="Segoe UI Semibold"/>
                  <a:sym typeface="Segoe UI Semibold"/>
                </a:rPr>
                <a:t>Visualize</a:t>
              </a:r>
            </a:p>
          </p:txBody>
        </p:sp>
        <p:sp>
          <p:nvSpPr>
            <p:cNvPr id="5" name="Rectangle 4">
              <a:extLst>
                <a:ext uri="{FF2B5EF4-FFF2-40B4-BE49-F238E27FC236}">
                  <a16:creationId xmlns:a16="http://schemas.microsoft.com/office/drawing/2014/main" id="{9EE5EA5E-51D1-4FC1-BF2F-878A60E288DD}"/>
                </a:ext>
              </a:extLst>
            </p:cNvPr>
            <p:cNvSpPr/>
            <p:nvPr/>
          </p:nvSpPr>
          <p:spPr bwMode="auto">
            <a:xfrm>
              <a:off x="2211610" y="1867644"/>
              <a:ext cx="3109394" cy="2899942"/>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pPr>
              <a:r>
                <a:rPr lang="en-US" sz="1632" dirty="0">
                  <a:solidFill>
                    <a:srgbClr val="000000"/>
                  </a:solidFill>
                  <a:latin typeface="Segoe UI Semibold"/>
                  <a:sym typeface="Segoe UI Semibold"/>
                </a:rPr>
                <a:t>Ingest &amp; Prep</a:t>
              </a:r>
            </a:p>
            <a:p>
              <a:pPr algn="ctr" defTabSz="950743" fontAlgn="base">
                <a:lnSpc>
                  <a:spcPct val="90000"/>
                </a:lnSpc>
                <a:spcBef>
                  <a:spcPct val="0"/>
                </a:spcBef>
                <a:spcAft>
                  <a:spcPct val="0"/>
                </a:spcAft>
              </a:pPr>
              <a:endParaRPr lang="en-US" sz="1632" dirty="0">
                <a:solidFill>
                  <a:srgbClr val="000000"/>
                </a:solidFill>
                <a:latin typeface="Segoe UI Semibold"/>
                <a:sym typeface="Segoe UI Semibold"/>
              </a:endParaRPr>
            </a:p>
          </p:txBody>
        </p:sp>
        <p:sp>
          <p:nvSpPr>
            <p:cNvPr id="6" name="Rectangle 5">
              <a:extLst>
                <a:ext uri="{FF2B5EF4-FFF2-40B4-BE49-F238E27FC236}">
                  <a16:creationId xmlns:a16="http://schemas.microsoft.com/office/drawing/2014/main" id="{FD27ECFA-B931-4A7A-AD42-BBFB8A2EF2DC}"/>
                </a:ext>
              </a:extLst>
            </p:cNvPr>
            <p:cNvSpPr/>
            <p:nvPr/>
          </p:nvSpPr>
          <p:spPr bwMode="auto">
            <a:xfrm>
              <a:off x="2204172" y="4914514"/>
              <a:ext cx="9652229" cy="1390540"/>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pPr>
              <a:r>
                <a:rPr lang="en-US" sz="1632" dirty="0">
                  <a:solidFill>
                    <a:srgbClr val="000000"/>
                  </a:solidFill>
                  <a:latin typeface="Segoe UI Semibold"/>
                  <a:sym typeface="Segoe UI Semibold"/>
                </a:rPr>
                <a:t>Store</a:t>
              </a:r>
            </a:p>
          </p:txBody>
        </p:sp>
        <p:sp>
          <p:nvSpPr>
            <p:cNvPr id="7" name="TextBox 6">
              <a:extLst>
                <a:ext uri="{FF2B5EF4-FFF2-40B4-BE49-F238E27FC236}">
                  <a16:creationId xmlns:a16="http://schemas.microsoft.com/office/drawing/2014/main" id="{075C0E88-B725-41E4-B538-BAAB7A0C6400}"/>
                </a:ext>
              </a:extLst>
            </p:cNvPr>
            <p:cNvSpPr txBox="1"/>
            <p:nvPr/>
          </p:nvSpPr>
          <p:spPr>
            <a:xfrm>
              <a:off x="740083" y="2720992"/>
              <a:ext cx="1045464" cy="339067"/>
            </a:xfrm>
            <a:prstGeom prst="rect">
              <a:avLst/>
            </a:prstGeom>
            <a:noFill/>
          </p:spPr>
          <p:txBody>
            <a:bodyPr wrap="square" lIns="0" tIns="0" rIns="0" bIns="0" rtlCol="0" anchor="ctr" anchorCtr="0">
              <a:spAutoFit/>
            </a:bodyPr>
            <a:lstStyle/>
            <a:p>
              <a:pPr defTabSz="932283">
                <a:lnSpc>
                  <a:spcPct val="90000"/>
                </a:lnSpc>
                <a:defRPr/>
              </a:pPr>
              <a:r>
                <a:rPr lang="en-US" sz="1224" dirty="0">
                  <a:solidFill>
                    <a:srgbClr val="000000"/>
                  </a:solidFill>
                  <a:latin typeface="Segoe UI Semibold"/>
                  <a:sym typeface="Segoe UI Semibold"/>
                </a:rPr>
                <a:t>Logs (unstructured)</a:t>
              </a:r>
            </a:p>
          </p:txBody>
        </p:sp>
        <p:sp>
          <p:nvSpPr>
            <p:cNvPr id="8" name="TextBox 7">
              <a:extLst>
                <a:ext uri="{FF2B5EF4-FFF2-40B4-BE49-F238E27FC236}">
                  <a16:creationId xmlns:a16="http://schemas.microsoft.com/office/drawing/2014/main" id="{C9EE7EAB-1950-4994-A83D-2CA942E8889C}"/>
                </a:ext>
              </a:extLst>
            </p:cNvPr>
            <p:cNvSpPr txBox="1"/>
            <p:nvPr/>
          </p:nvSpPr>
          <p:spPr>
            <a:xfrm>
              <a:off x="740083" y="3544452"/>
              <a:ext cx="1129435" cy="339067"/>
            </a:xfrm>
            <a:prstGeom prst="rect">
              <a:avLst/>
            </a:prstGeom>
            <a:noFill/>
          </p:spPr>
          <p:txBody>
            <a:bodyPr wrap="square" lIns="0" tIns="0" rIns="0" bIns="0" rtlCol="0" anchor="ctr" anchorCtr="0">
              <a:spAutoFit/>
            </a:bodyPr>
            <a:lstStyle/>
            <a:p>
              <a:pPr defTabSz="932283">
                <a:lnSpc>
                  <a:spcPct val="90000"/>
                </a:lnSpc>
                <a:defRPr/>
              </a:pPr>
              <a:r>
                <a:rPr lang="en-US" sz="1224" dirty="0">
                  <a:solidFill>
                    <a:srgbClr val="000000"/>
                  </a:solidFill>
                  <a:latin typeface="Segoe UI Semibold"/>
                  <a:sym typeface="Segoe UI Semibold"/>
                </a:rPr>
                <a:t>Media (unstructured)</a:t>
              </a:r>
            </a:p>
          </p:txBody>
        </p:sp>
        <p:sp>
          <p:nvSpPr>
            <p:cNvPr id="9" name="TextBox 8">
              <a:extLst>
                <a:ext uri="{FF2B5EF4-FFF2-40B4-BE49-F238E27FC236}">
                  <a16:creationId xmlns:a16="http://schemas.microsoft.com/office/drawing/2014/main" id="{26915F98-8F99-4E5F-B7FC-393A508748E2}"/>
                </a:ext>
              </a:extLst>
            </p:cNvPr>
            <p:cNvSpPr txBox="1"/>
            <p:nvPr/>
          </p:nvSpPr>
          <p:spPr>
            <a:xfrm>
              <a:off x="740082" y="4367911"/>
              <a:ext cx="1026380" cy="339067"/>
            </a:xfrm>
            <a:prstGeom prst="rect">
              <a:avLst/>
            </a:prstGeom>
            <a:noFill/>
          </p:spPr>
          <p:txBody>
            <a:bodyPr wrap="square" lIns="0" tIns="0" rIns="0" bIns="0" rtlCol="0" anchor="ctr" anchorCtr="0">
              <a:spAutoFit/>
            </a:bodyPr>
            <a:lstStyle/>
            <a:p>
              <a:pPr defTabSz="932283">
                <a:lnSpc>
                  <a:spcPct val="90000"/>
                </a:lnSpc>
                <a:defRPr/>
              </a:pPr>
              <a:r>
                <a:rPr lang="en-US" sz="1224" dirty="0">
                  <a:solidFill>
                    <a:srgbClr val="000000"/>
                  </a:solidFill>
                  <a:latin typeface="Segoe UI Semibold"/>
                  <a:sym typeface="Segoe UI Semibold"/>
                </a:rPr>
                <a:t>Files (unstructured)</a:t>
              </a:r>
            </a:p>
          </p:txBody>
        </p:sp>
        <p:sp>
          <p:nvSpPr>
            <p:cNvPr id="10" name="TextBox 9">
              <a:extLst>
                <a:ext uri="{FF2B5EF4-FFF2-40B4-BE49-F238E27FC236}">
                  <a16:creationId xmlns:a16="http://schemas.microsoft.com/office/drawing/2014/main" id="{1CB40F69-94FF-4C33-AFDB-6BCECE82CDC8}"/>
                </a:ext>
              </a:extLst>
            </p:cNvPr>
            <p:cNvSpPr txBox="1"/>
            <p:nvPr/>
          </p:nvSpPr>
          <p:spPr>
            <a:xfrm>
              <a:off x="740082" y="5106604"/>
              <a:ext cx="997181" cy="508601"/>
            </a:xfrm>
            <a:prstGeom prst="rect">
              <a:avLst/>
            </a:prstGeom>
            <a:noFill/>
          </p:spPr>
          <p:txBody>
            <a:bodyPr wrap="square" lIns="0" tIns="0" rIns="0" bIns="0" rtlCol="0" anchor="ctr" anchorCtr="0">
              <a:spAutoFit/>
            </a:bodyPr>
            <a:lstStyle/>
            <a:p>
              <a:pPr defTabSz="932283">
                <a:lnSpc>
                  <a:spcPct val="90000"/>
                </a:lnSpc>
                <a:defRPr/>
              </a:pPr>
              <a:r>
                <a:rPr lang="en-US" sz="1224" dirty="0">
                  <a:solidFill>
                    <a:srgbClr val="000000"/>
                  </a:solidFill>
                  <a:latin typeface="Segoe UI Semibold"/>
                  <a:sym typeface="Segoe UI Semibold"/>
                </a:rPr>
                <a:t>Business/</a:t>
              </a:r>
              <a:br>
                <a:rPr lang="en-US" sz="1224" dirty="0">
                  <a:solidFill>
                    <a:srgbClr val="000000"/>
                  </a:solidFill>
                  <a:latin typeface="Segoe UI Semibold"/>
                  <a:sym typeface="Segoe UI Semibold"/>
                </a:rPr>
              </a:br>
              <a:r>
                <a:rPr lang="en-US" sz="1224" dirty="0">
                  <a:solidFill>
                    <a:srgbClr val="000000"/>
                  </a:solidFill>
                  <a:latin typeface="Segoe UI Semibold"/>
                  <a:sym typeface="Segoe UI Semibold"/>
                </a:rPr>
                <a:t>custom apps </a:t>
              </a:r>
              <a:br>
                <a:rPr lang="en-US" sz="1224" dirty="0">
                  <a:solidFill>
                    <a:srgbClr val="000000"/>
                  </a:solidFill>
                  <a:latin typeface="Segoe UI Semibold"/>
                  <a:sym typeface="Segoe UI Semibold"/>
                </a:rPr>
              </a:br>
              <a:r>
                <a:rPr lang="en-US" sz="1224" dirty="0">
                  <a:solidFill>
                    <a:srgbClr val="000000"/>
                  </a:solidFill>
                  <a:latin typeface="Segoe UI Semibold"/>
                  <a:sym typeface="Segoe UI Semibold"/>
                </a:rPr>
                <a:t>(structured)</a:t>
              </a:r>
            </a:p>
          </p:txBody>
        </p:sp>
        <p:sp>
          <p:nvSpPr>
            <p:cNvPr id="11" name="Right Bracket 10">
              <a:extLst>
                <a:ext uri="{FF2B5EF4-FFF2-40B4-BE49-F238E27FC236}">
                  <a16:creationId xmlns:a16="http://schemas.microsoft.com/office/drawing/2014/main" id="{7BBD9D84-94E3-4F25-80D6-8D5016CA1F65}"/>
                </a:ext>
                <a:ext uri="{C183D7F6-B498-43B3-948B-1728B52AA6E4}">
                  <adec:decorative xmlns:adec="http://schemas.microsoft.com/office/drawing/2017/decorative" val="1"/>
                </a:ext>
              </a:extLst>
            </p:cNvPr>
            <p:cNvSpPr/>
            <p:nvPr/>
          </p:nvSpPr>
          <p:spPr>
            <a:xfrm>
              <a:off x="1728806" y="1867644"/>
              <a:ext cx="159655" cy="4532336"/>
            </a:xfrm>
            <a:prstGeom prst="rightBracket">
              <a:avLst>
                <a:gd name="adj" fmla="val 0"/>
              </a:avLst>
            </a:prstGeom>
            <a:ln w="19050">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283">
                <a:defRPr/>
              </a:pPr>
              <a:endParaRPr lang="en-US" sz="1799" dirty="0">
                <a:solidFill>
                  <a:srgbClr val="000000"/>
                </a:solidFill>
                <a:latin typeface="Segoe UI"/>
                <a:sym typeface="Segoe UI Semibold"/>
              </a:endParaRPr>
            </a:p>
          </p:txBody>
        </p:sp>
        <p:cxnSp>
          <p:nvCxnSpPr>
            <p:cNvPr id="12" name="Straight Arrow Connector 11">
              <a:extLst>
                <a:ext uri="{FF2B5EF4-FFF2-40B4-BE49-F238E27FC236}">
                  <a16:creationId xmlns:a16="http://schemas.microsoft.com/office/drawing/2014/main" id="{595A3A2A-1F2F-44CE-BFAA-BBFACE774DD2}"/>
                </a:ext>
                <a:ext uri="{C183D7F6-B498-43B3-948B-1728B52AA6E4}">
                  <adec:decorative xmlns:adec="http://schemas.microsoft.com/office/drawing/2017/decorative" val="1"/>
                </a:ext>
              </a:extLst>
            </p:cNvPr>
            <p:cNvCxnSpPr>
              <a:cxnSpLocks/>
            </p:cNvCxnSpPr>
            <p:nvPr/>
          </p:nvCxnSpPr>
          <p:spPr>
            <a:xfrm>
              <a:off x="1907335" y="2411244"/>
              <a:ext cx="593672"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452062-D92C-4362-9F4C-E503867500ED}"/>
                </a:ext>
                <a:ext uri="{C183D7F6-B498-43B3-948B-1728B52AA6E4}">
                  <adec:decorative xmlns:adec="http://schemas.microsoft.com/office/drawing/2017/decorative" val="1"/>
                </a:ext>
              </a:extLst>
            </p:cNvPr>
            <p:cNvCxnSpPr>
              <a:cxnSpLocks/>
            </p:cNvCxnSpPr>
            <p:nvPr/>
          </p:nvCxnSpPr>
          <p:spPr>
            <a:xfrm>
              <a:off x="4725040" y="4632953"/>
              <a:ext cx="0" cy="424061"/>
            </a:xfrm>
            <a:prstGeom prst="straightConnector1">
              <a:avLst/>
            </a:prstGeom>
            <a:ln w="19050">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F905CE8-0369-4667-824C-A05DF5DD87F1}"/>
                </a:ext>
                <a:ext uri="{C183D7F6-B498-43B3-948B-1728B52AA6E4}">
                  <adec:decorative xmlns:adec="http://schemas.microsoft.com/office/drawing/2017/decorative" val="1"/>
                </a:ext>
              </a:extLst>
            </p:cNvPr>
            <p:cNvCxnSpPr>
              <a:cxnSpLocks/>
            </p:cNvCxnSpPr>
            <p:nvPr/>
          </p:nvCxnSpPr>
          <p:spPr>
            <a:xfrm>
              <a:off x="5016463" y="2341965"/>
              <a:ext cx="594205"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FD6D16-EB6E-4EDC-81A4-6796498F0416}"/>
                </a:ext>
                <a:ext uri="{C183D7F6-B498-43B3-948B-1728B52AA6E4}">
                  <adec:decorative xmlns:adec="http://schemas.microsoft.com/office/drawing/2017/decorative" val="1"/>
                </a:ext>
              </a:extLst>
            </p:cNvPr>
            <p:cNvCxnSpPr>
              <a:cxnSpLocks/>
            </p:cNvCxnSpPr>
            <p:nvPr/>
          </p:nvCxnSpPr>
          <p:spPr>
            <a:xfrm>
              <a:off x="1907335" y="5498269"/>
              <a:ext cx="593672"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E070E3-E51B-48F2-BD0E-F2F682764D2A}"/>
                </a:ext>
                <a:ext uri="{C183D7F6-B498-43B3-948B-1728B52AA6E4}">
                  <adec:decorative xmlns:adec="http://schemas.microsoft.com/office/drawing/2017/decorative" val="1"/>
                </a:ext>
              </a:extLst>
            </p:cNvPr>
            <p:cNvCxnSpPr>
              <a:cxnSpLocks/>
            </p:cNvCxnSpPr>
            <p:nvPr/>
          </p:nvCxnSpPr>
          <p:spPr>
            <a:xfrm>
              <a:off x="8352066" y="2337776"/>
              <a:ext cx="594205"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F0A554-C199-4F14-B11A-3EC65DDDE603}"/>
                </a:ext>
                <a:ext uri="{C183D7F6-B498-43B3-948B-1728B52AA6E4}">
                  <adec:decorative xmlns:adec="http://schemas.microsoft.com/office/drawing/2017/decorative" val="1"/>
                </a:ext>
              </a:extLst>
            </p:cNvPr>
            <p:cNvCxnSpPr>
              <a:cxnSpLocks/>
            </p:cNvCxnSpPr>
            <p:nvPr/>
          </p:nvCxnSpPr>
          <p:spPr>
            <a:xfrm flipV="1">
              <a:off x="7020178" y="4591556"/>
              <a:ext cx="0" cy="465458"/>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D6936F9-7C27-417D-B057-504A157DB17A}"/>
                </a:ext>
              </a:extLst>
            </p:cNvPr>
            <p:cNvSpPr txBox="1"/>
            <p:nvPr/>
          </p:nvSpPr>
          <p:spPr>
            <a:xfrm>
              <a:off x="9086656" y="3628913"/>
              <a:ext cx="2389664" cy="307804"/>
            </a:xfrm>
            <a:prstGeom prst="rect">
              <a:avLst/>
            </a:prstGeom>
            <a:noFill/>
          </p:spPr>
          <p:txBody>
            <a:bodyPr wrap="square" lIns="0" tIns="0" rIns="0" bIns="0" rtlCol="0" anchor="ctr" anchorCtr="0">
              <a:spAutoFit/>
            </a:bodyPr>
            <a:lstStyle/>
            <a:p>
              <a:pPr algn="ctr" defTabSz="932283">
                <a:defRPr/>
              </a:pPr>
              <a:r>
                <a:rPr lang="en-US" sz="1020" dirty="0">
                  <a:solidFill>
                    <a:srgbClr val="000000"/>
                  </a:solidFill>
                  <a:latin typeface="Segoe UI" panose="020B0502040204020203" pitchFamily="34" charset="0"/>
                  <a:cs typeface="Segoe UI" panose="020B0502040204020203" pitchFamily="34" charset="0"/>
                  <a:sym typeface="Segoe UI Semibold"/>
                </a:rPr>
                <a:t>Leader in the Magic Quadrant for Business Intelligence and Analytics Platforms*</a:t>
              </a:r>
            </a:p>
          </p:txBody>
        </p:sp>
        <p:sp>
          <p:nvSpPr>
            <p:cNvPr id="22" name="TextBox 21">
              <a:extLst>
                <a:ext uri="{FF2B5EF4-FFF2-40B4-BE49-F238E27FC236}">
                  <a16:creationId xmlns:a16="http://schemas.microsoft.com/office/drawing/2014/main" id="{40D2E93F-4EAD-427F-9F41-CCA03C52CF48}"/>
                </a:ext>
              </a:extLst>
            </p:cNvPr>
            <p:cNvSpPr txBox="1"/>
            <p:nvPr/>
          </p:nvSpPr>
          <p:spPr>
            <a:xfrm>
              <a:off x="6234782" y="5857528"/>
              <a:ext cx="2071710" cy="313932"/>
            </a:xfrm>
            <a:prstGeom prst="rect">
              <a:avLst/>
            </a:prstGeom>
            <a:noFill/>
          </p:spPr>
          <p:txBody>
            <a:bodyPr wrap="square" lIns="0" tIns="0" rIns="0" bIns="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sz="1000">
                  <a:gradFill>
                    <a:gsLst>
                      <a:gs pos="2917">
                        <a:srgbClr val="1A1A1A"/>
                      </a:gs>
                      <a:gs pos="30000">
                        <a:srgbClr val="1A1A1A"/>
                      </a:gs>
                    </a:gsLst>
                    <a:lin ang="5400000" scaled="0"/>
                  </a:gradFill>
                  <a:latin typeface="Segoe UI" panose="020B0502040204020203" pitchFamily="34" charset="0"/>
                  <a:cs typeface="Segoe UI" panose="020B0502040204020203" pitchFamily="34" charset="0"/>
                </a:defRPr>
              </a:lvl1pPr>
            </a:lstStyle>
            <a:p>
              <a:pPr defTabSz="932283">
                <a:defRPr/>
              </a:pPr>
              <a:r>
                <a:rPr lang="en-US" sz="1020" dirty="0">
                  <a:solidFill>
                    <a:srgbClr val="000000"/>
                  </a:solidFill>
                  <a:sym typeface="Segoe UI Semibold"/>
                </a:rPr>
                <a:t>High performance data lake available in all 54 Azure regions</a:t>
              </a:r>
            </a:p>
          </p:txBody>
        </p:sp>
        <p:sp>
          <p:nvSpPr>
            <p:cNvPr id="23" name="TextBox 22">
              <a:extLst>
                <a:ext uri="{FF2B5EF4-FFF2-40B4-BE49-F238E27FC236}">
                  <a16:creationId xmlns:a16="http://schemas.microsoft.com/office/drawing/2014/main" id="{F1DAC04D-3EC3-4BC4-9560-7A4069229FFC}"/>
                </a:ext>
              </a:extLst>
            </p:cNvPr>
            <p:cNvSpPr txBox="1"/>
            <p:nvPr/>
          </p:nvSpPr>
          <p:spPr>
            <a:xfrm>
              <a:off x="10343589" y="3001602"/>
              <a:ext cx="725520" cy="197746"/>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pPr defTabSz="932283"/>
              <a:r>
                <a:rPr lang="en-US" sz="1428" dirty="0">
                  <a:solidFill>
                    <a:srgbClr val="000000"/>
                  </a:solidFill>
                  <a:latin typeface="Segoe UI Semibold"/>
                  <a:sym typeface="Segoe UI Semibold"/>
                </a:rPr>
                <a:t>Power BI</a:t>
              </a:r>
            </a:p>
          </p:txBody>
        </p:sp>
        <p:sp>
          <p:nvSpPr>
            <p:cNvPr id="24" name="Freeform: Shape 23">
              <a:extLst>
                <a:ext uri="{FF2B5EF4-FFF2-40B4-BE49-F238E27FC236}">
                  <a16:creationId xmlns:a16="http://schemas.microsoft.com/office/drawing/2014/main" id="{ECA4373E-57BE-43D0-9B0E-9D2535372E60}"/>
                </a:ext>
                <a:ext uri="{C183D7F6-B498-43B3-948B-1728B52AA6E4}">
                  <adec:decorative xmlns:adec="http://schemas.microsoft.com/office/drawing/2017/decorative" val="1"/>
                </a:ext>
              </a:extLst>
            </p:cNvPr>
            <p:cNvSpPr>
              <a:spLocks noChangeAspect="1"/>
            </p:cNvSpPr>
            <p:nvPr/>
          </p:nvSpPr>
          <p:spPr bwMode="auto">
            <a:xfrm flipV="1">
              <a:off x="9594815" y="2935996"/>
              <a:ext cx="456187" cy="339798"/>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447" dirty="0">
                <a:solidFill>
                  <a:srgbClr val="000000"/>
                </a:solidFill>
                <a:latin typeface="Segoe UI"/>
                <a:ea typeface="Segoe UI" pitchFamily="34" charset="0"/>
                <a:cs typeface="Segoe UI" pitchFamily="34" charset="0"/>
                <a:sym typeface="Segoe UI Semibold"/>
              </a:endParaRPr>
            </a:p>
          </p:txBody>
        </p:sp>
        <p:pic>
          <p:nvPicPr>
            <p:cNvPr id="25" name="Picture 24" descr="A picture containing clock&#10;&#10;Description automatically generated">
              <a:extLst>
                <a:ext uri="{FF2B5EF4-FFF2-40B4-BE49-F238E27FC236}">
                  <a16:creationId xmlns:a16="http://schemas.microsoft.com/office/drawing/2014/main" id="{0F9A94FF-A7A6-46D1-8CAF-A65108DFF416}"/>
                </a:ext>
              </a:extLst>
            </p:cNvPr>
            <p:cNvPicPr>
              <a:picLocks noChangeAspect="1"/>
            </p:cNvPicPr>
            <p:nvPr/>
          </p:nvPicPr>
          <p:blipFill>
            <a:blip r:embed="rId3"/>
            <a:stretch>
              <a:fillRect/>
            </a:stretch>
          </p:blipFill>
          <p:spPr>
            <a:xfrm>
              <a:off x="5775348" y="2871344"/>
              <a:ext cx="560714" cy="560714"/>
            </a:xfrm>
            <a:prstGeom prst="rect">
              <a:avLst/>
            </a:prstGeom>
          </p:spPr>
        </p:pic>
        <p:sp>
          <p:nvSpPr>
            <p:cNvPr id="26" name="TextBox 25">
              <a:extLst>
                <a:ext uri="{FF2B5EF4-FFF2-40B4-BE49-F238E27FC236}">
                  <a16:creationId xmlns:a16="http://schemas.microsoft.com/office/drawing/2014/main" id="{97C019BA-59B7-4DBE-A2F7-F43F45903E22}"/>
                </a:ext>
              </a:extLst>
            </p:cNvPr>
            <p:cNvSpPr txBox="1"/>
            <p:nvPr/>
          </p:nvSpPr>
          <p:spPr>
            <a:xfrm>
              <a:off x="6394348" y="3001602"/>
              <a:ext cx="2004651" cy="367280"/>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pPr defTabSz="932283"/>
              <a:r>
                <a:rPr lang="en-US" sz="1428" dirty="0">
                  <a:solidFill>
                    <a:srgbClr val="000000"/>
                  </a:solidFill>
                  <a:latin typeface="Segoe UI Semibold"/>
                  <a:sym typeface="Segoe UI Semibold"/>
                </a:rPr>
                <a:t>Azure Synapse Analytics</a:t>
              </a:r>
            </a:p>
            <a:p>
              <a:pPr defTabSz="932283"/>
              <a:r>
                <a:rPr lang="en-US" sz="1224" dirty="0">
                  <a:solidFill>
                    <a:srgbClr val="000000"/>
                  </a:solidFill>
                  <a:latin typeface="Segoe UI"/>
                  <a:sym typeface="Segoe UI Semibold"/>
                </a:rPr>
                <a:t>(SQL pools, Spark, and Link)</a:t>
              </a:r>
            </a:p>
          </p:txBody>
        </p:sp>
        <p:sp>
          <p:nvSpPr>
            <p:cNvPr id="37" name="TextBox 36">
              <a:extLst>
                <a:ext uri="{FF2B5EF4-FFF2-40B4-BE49-F238E27FC236}">
                  <a16:creationId xmlns:a16="http://schemas.microsoft.com/office/drawing/2014/main" id="{64151D54-C3B9-4D75-8635-FC88C756C388}"/>
                </a:ext>
              </a:extLst>
            </p:cNvPr>
            <p:cNvSpPr txBox="1"/>
            <p:nvPr/>
          </p:nvSpPr>
          <p:spPr>
            <a:xfrm>
              <a:off x="3027718" y="2541251"/>
              <a:ext cx="2622131" cy="183640"/>
            </a:xfrm>
            <a:prstGeom prst="rect">
              <a:avLst/>
            </a:prstGeom>
            <a:noFill/>
          </p:spPr>
          <p:txBody>
            <a:bodyPr wrap="square" lIns="0" tIns="0" rIns="0" bIns="0" rtlCol="0">
              <a:spAutoFit/>
            </a:bodyPr>
            <a:lstStyle/>
            <a:p>
              <a:pPr defTabSz="932283">
                <a:lnSpc>
                  <a:spcPct val="90000"/>
                </a:lnSpc>
                <a:defRPr/>
              </a:pPr>
              <a:r>
                <a:rPr lang="en-US" sz="1326" dirty="0">
                  <a:solidFill>
                    <a:srgbClr val="000000"/>
                  </a:solidFill>
                  <a:latin typeface="Segoe UI Semibold"/>
                  <a:sym typeface="Segoe UI Semibold"/>
                </a:rPr>
                <a:t>Azure Synapse SQL Serverless</a:t>
              </a:r>
            </a:p>
          </p:txBody>
        </p:sp>
        <p:sp>
          <p:nvSpPr>
            <p:cNvPr id="38" name="TextBox 37">
              <a:extLst>
                <a:ext uri="{FF2B5EF4-FFF2-40B4-BE49-F238E27FC236}">
                  <a16:creationId xmlns:a16="http://schemas.microsoft.com/office/drawing/2014/main" id="{1B0A2455-EDA3-4441-B2AE-616BF13CFC43}"/>
                </a:ext>
              </a:extLst>
            </p:cNvPr>
            <p:cNvSpPr txBox="1"/>
            <p:nvPr/>
          </p:nvSpPr>
          <p:spPr>
            <a:xfrm>
              <a:off x="6336062" y="5578392"/>
              <a:ext cx="2034275" cy="197746"/>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pPr defTabSz="932283"/>
              <a:r>
                <a:rPr lang="en-US" sz="1428" dirty="0">
                  <a:solidFill>
                    <a:srgbClr val="000000"/>
                  </a:solidFill>
                  <a:latin typeface="Segoe UI Semibold"/>
                  <a:sym typeface="Segoe UI Semibold"/>
                </a:rPr>
                <a:t>Azure Data Lake Storage</a:t>
              </a:r>
            </a:p>
          </p:txBody>
        </p:sp>
        <p:pic>
          <p:nvPicPr>
            <p:cNvPr id="40" name="Graphic 39">
              <a:extLst>
                <a:ext uri="{FF2B5EF4-FFF2-40B4-BE49-F238E27FC236}">
                  <a16:creationId xmlns:a16="http://schemas.microsoft.com/office/drawing/2014/main" id="{965B372B-0AD6-40AC-823C-973FA307627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1342" y="5429720"/>
              <a:ext cx="445747" cy="491191"/>
            </a:xfrm>
            <a:prstGeom prst="rect">
              <a:avLst/>
            </a:prstGeom>
          </p:spPr>
        </p:pic>
        <p:grpSp>
          <p:nvGrpSpPr>
            <p:cNvPr id="41" name="Group 40">
              <a:extLst>
                <a:ext uri="{FF2B5EF4-FFF2-40B4-BE49-F238E27FC236}">
                  <a16:creationId xmlns:a16="http://schemas.microsoft.com/office/drawing/2014/main" id="{2AE1504C-FF34-4ACC-B234-1CFE0B903EDC}"/>
                </a:ext>
                <a:ext uri="{C183D7F6-B498-43B3-948B-1728B52AA6E4}">
                  <adec:decorative xmlns:adec="http://schemas.microsoft.com/office/drawing/2017/decorative" val="1"/>
                </a:ext>
              </a:extLst>
            </p:cNvPr>
            <p:cNvGrpSpPr/>
            <p:nvPr/>
          </p:nvGrpSpPr>
          <p:grpSpPr>
            <a:xfrm>
              <a:off x="207496" y="5112475"/>
              <a:ext cx="427872" cy="363981"/>
              <a:chOff x="265316" y="5131089"/>
              <a:chExt cx="793593" cy="675092"/>
            </a:xfrm>
          </p:grpSpPr>
          <p:grpSp>
            <p:nvGrpSpPr>
              <p:cNvPr id="42" name="Group 41">
                <a:extLst>
                  <a:ext uri="{FF2B5EF4-FFF2-40B4-BE49-F238E27FC236}">
                    <a16:creationId xmlns:a16="http://schemas.microsoft.com/office/drawing/2014/main" id="{27A019CF-9CC4-43F2-967D-D818B9B8B518}"/>
                  </a:ext>
                </a:extLst>
              </p:cNvPr>
              <p:cNvGrpSpPr/>
              <p:nvPr/>
            </p:nvGrpSpPr>
            <p:grpSpPr>
              <a:xfrm>
                <a:off x="265316" y="5131089"/>
                <a:ext cx="793593" cy="675092"/>
                <a:chOff x="2107244" y="1575258"/>
                <a:chExt cx="310993" cy="264555"/>
              </a:xfrm>
            </p:grpSpPr>
            <p:sp>
              <p:nvSpPr>
                <p:cNvPr id="48" name="Rectangle 9">
                  <a:extLst>
                    <a:ext uri="{FF2B5EF4-FFF2-40B4-BE49-F238E27FC236}">
                      <a16:creationId xmlns:a16="http://schemas.microsoft.com/office/drawing/2014/main" id="{8F5DBBF9-65FC-4EAA-9DB6-C7F0E4D91AD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3236" tIns="46618" rIns="93236" bIns="46618" numCol="1" anchor="t" anchorCtr="0" compatLnSpc="1">
                  <a:prstTxWarp prst="textNoShape">
                    <a:avLst/>
                  </a:prstTxWarp>
                </a:bodyPr>
                <a:lstStyle/>
                <a:p>
                  <a:pPr defTabSz="951018">
                    <a:defRPr/>
                  </a:pPr>
                  <a:endParaRPr lang="en-US" sz="1835" kern="0" dirty="0">
                    <a:solidFill>
                      <a:srgbClr val="000000"/>
                    </a:solidFill>
                    <a:latin typeface="Segoe UI"/>
                    <a:sym typeface="Segoe UI Semibold"/>
                  </a:endParaRPr>
                </a:p>
              </p:txBody>
            </p:sp>
            <p:grpSp>
              <p:nvGrpSpPr>
                <p:cNvPr id="49" name="Group 48">
                  <a:extLst>
                    <a:ext uri="{FF2B5EF4-FFF2-40B4-BE49-F238E27FC236}">
                      <a16:creationId xmlns:a16="http://schemas.microsoft.com/office/drawing/2014/main" id="{D09C5F55-D1A5-49B3-B8AF-DFD848BAF4C8}"/>
                    </a:ext>
                  </a:extLst>
                </p:cNvPr>
                <p:cNvGrpSpPr/>
                <p:nvPr/>
              </p:nvGrpSpPr>
              <p:grpSpPr>
                <a:xfrm>
                  <a:off x="2219774" y="1683758"/>
                  <a:ext cx="104220" cy="99334"/>
                  <a:chOff x="2219774" y="1683758"/>
                  <a:chExt cx="104220" cy="99334"/>
                </a:xfrm>
              </p:grpSpPr>
              <p:sp>
                <p:nvSpPr>
                  <p:cNvPr id="50" name="Freeform 14">
                    <a:extLst>
                      <a:ext uri="{FF2B5EF4-FFF2-40B4-BE49-F238E27FC236}">
                        <a16:creationId xmlns:a16="http://schemas.microsoft.com/office/drawing/2014/main" id="{8E48E1B5-0D24-4930-9A21-8C3D2F6DE9DB}"/>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3236" tIns="46618" rIns="93236" bIns="46618" numCol="1" anchor="t" anchorCtr="0" compatLnSpc="1">
                    <a:prstTxWarp prst="textNoShape">
                      <a:avLst/>
                    </a:prstTxWarp>
                  </a:bodyPr>
                  <a:lstStyle/>
                  <a:p>
                    <a:pPr defTabSz="951018">
                      <a:defRPr/>
                    </a:pPr>
                    <a:endParaRPr lang="en-US" sz="1835" kern="0" dirty="0">
                      <a:solidFill>
                        <a:srgbClr val="000000"/>
                      </a:solidFill>
                      <a:latin typeface="Segoe UI"/>
                      <a:sym typeface="Segoe UI Semibold"/>
                    </a:endParaRPr>
                  </a:p>
                </p:txBody>
              </p:sp>
              <p:sp>
                <p:nvSpPr>
                  <p:cNvPr id="51" name="Line 15">
                    <a:extLst>
                      <a:ext uri="{FF2B5EF4-FFF2-40B4-BE49-F238E27FC236}">
                        <a16:creationId xmlns:a16="http://schemas.microsoft.com/office/drawing/2014/main" id="{9356A958-A444-4D5B-A92E-50A3C4A6C8F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36" tIns="46618" rIns="93236" bIns="46618" numCol="1" anchor="t" anchorCtr="0" compatLnSpc="1">
                    <a:prstTxWarp prst="textNoShape">
                      <a:avLst/>
                    </a:prstTxWarp>
                  </a:bodyPr>
                  <a:lstStyle/>
                  <a:p>
                    <a:pPr defTabSz="951018">
                      <a:defRPr/>
                    </a:pPr>
                    <a:endParaRPr lang="en-US" sz="1835" kern="0" dirty="0">
                      <a:solidFill>
                        <a:srgbClr val="000000"/>
                      </a:solidFill>
                      <a:latin typeface="Segoe UI"/>
                      <a:sym typeface="Segoe UI Semibold"/>
                    </a:endParaRPr>
                  </a:p>
                </p:txBody>
              </p:sp>
            </p:grpSp>
          </p:grpSp>
          <p:sp>
            <p:nvSpPr>
              <p:cNvPr id="43" name="Rectangle 42">
                <a:extLst>
                  <a:ext uri="{FF2B5EF4-FFF2-40B4-BE49-F238E27FC236}">
                    <a16:creationId xmlns:a16="http://schemas.microsoft.com/office/drawing/2014/main" id="{885B4E77-8C9F-4C03-8C8C-4C62BA199232}"/>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447" kern="0" dirty="0">
                  <a:solidFill>
                    <a:srgbClr val="000000"/>
                  </a:solidFill>
                  <a:latin typeface="Segoe UI"/>
                  <a:ea typeface="Segoe UI" pitchFamily="34" charset="0"/>
                  <a:cs typeface="Segoe UI" pitchFamily="34" charset="0"/>
                  <a:sym typeface="Segoe UI Semibold"/>
                </a:endParaRPr>
              </a:p>
            </p:txBody>
          </p:sp>
          <p:grpSp>
            <p:nvGrpSpPr>
              <p:cNvPr id="44" name="Group 43">
                <a:extLst>
                  <a:ext uri="{FF2B5EF4-FFF2-40B4-BE49-F238E27FC236}">
                    <a16:creationId xmlns:a16="http://schemas.microsoft.com/office/drawing/2014/main" id="{C3D90F0C-7BA2-4BEE-8491-C9344D0D79F9}"/>
                  </a:ext>
                </a:extLst>
              </p:cNvPr>
              <p:cNvGrpSpPr/>
              <p:nvPr/>
            </p:nvGrpSpPr>
            <p:grpSpPr>
              <a:xfrm>
                <a:off x="750755" y="5171384"/>
                <a:ext cx="242719" cy="60681"/>
                <a:chOff x="722201" y="5189927"/>
                <a:chExt cx="242719" cy="60681"/>
              </a:xfrm>
            </p:grpSpPr>
            <p:sp>
              <p:nvSpPr>
                <p:cNvPr id="45" name="Oval 11">
                  <a:extLst>
                    <a:ext uri="{FF2B5EF4-FFF2-40B4-BE49-F238E27FC236}">
                      <a16:creationId xmlns:a16="http://schemas.microsoft.com/office/drawing/2014/main" id="{692FAD47-FE31-4F73-A324-D8DAF9759341}"/>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3236" tIns="46618" rIns="93236" bIns="46618" numCol="1" anchor="t" anchorCtr="0" compatLnSpc="1">
                  <a:prstTxWarp prst="textNoShape">
                    <a:avLst/>
                  </a:prstTxWarp>
                </a:bodyPr>
                <a:lstStyle/>
                <a:p>
                  <a:pPr defTabSz="951018">
                    <a:defRPr/>
                  </a:pPr>
                  <a:endParaRPr lang="en-US" sz="1835" kern="0" dirty="0">
                    <a:solidFill>
                      <a:srgbClr val="000000"/>
                    </a:solidFill>
                    <a:latin typeface="Segoe UI"/>
                    <a:sym typeface="Segoe UI Semibold"/>
                  </a:endParaRPr>
                </a:p>
              </p:txBody>
            </p:sp>
            <p:sp>
              <p:nvSpPr>
                <p:cNvPr id="46" name="Oval 12">
                  <a:extLst>
                    <a:ext uri="{FF2B5EF4-FFF2-40B4-BE49-F238E27FC236}">
                      <a16:creationId xmlns:a16="http://schemas.microsoft.com/office/drawing/2014/main" id="{D2FBDD74-5879-4DE6-9640-3507C92C6888}"/>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3236" tIns="46618" rIns="93236" bIns="46618" numCol="1" anchor="t" anchorCtr="0" compatLnSpc="1">
                  <a:prstTxWarp prst="textNoShape">
                    <a:avLst/>
                  </a:prstTxWarp>
                </a:bodyPr>
                <a:lstStyle/>
                <a:p>
                  <a:pPr defTabSz="951018">
                    <a:defRPr/>
                  </a:pPr>
                  <a:endParaRPr lang="en-US" sz="1835" kern="0" dirty="0">
                    <a:solidFill>
                      <a:srgbClr val="000000"/>
                    </a:solidFill>
                    <a:latin typeface="Segoe UI"/>
                    <a:sym typeface="Segoe UI Semibold"/>
                  </a:endParaRPr>
                </a:p>
              </p:txBody>
            </p:sp>
            <p:sp>
              <p:nvSpPr>
                <p:cNvPr id="47" name="Oval 13">
                  <a:extLst>
                    <a:ext uri="{FF2B5EF4-FFF2-40B4-BE49-F238E27FC236}">
                      <a16:creationId xmlns:a16="http://schemas.microsoft.com/office/drawing/2014/main" id="{BB206F67-9B78-4CD4-A838-29A94916F577}"/>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3236" tIns="46618" rIns="93236" bIns="46618" numCol="1" anchor="t" anchorCtr="0" compatLnSpc="1">
                  <a:prstTxWarp prst="textNoShape">
                    <a:avLst/>
                  </a:prstTxWarp>
                </a:bodyPr>
                <a:lstStyle/>
                <a:p>
                  <a:pPr defTabSz="951018">
                    <a:defRPr/>
                  </a:pPr>
                  <a:endParaRPr lang="en-US" sz="1835" kern="0" dirty="0">
                    <a:solidFill>
                      <a:srgbClr val="000000"/>
                    </a:solidFill>
                    <a:latin typeface="Segoe UI"/>
                    <a:sym typeface="Segoe UI Semibold"/>
                  </a:endParaRPr>
                </a:p>
              </p:txBody>
            </p:sp>
          </p:grpSp>
        </p:grpSp>
        <p:grpSp>
          <p:nvGrpSpPr>
            <p:cNvPr id="52" name="Group 51">
              <a:extLst>
                <a:ext uri="{FF2B5EF4-FFF2-40B4-BE49-F238E27FC236}">
                  <a16:creationId xmlns:a16="http://schemas.microsoft.com/office/drawing/2014/main" id="{47F276E2-C814-49C4-BC6B-9B6C1F6543E4}"/>
                </a:ext>
                <a:ext uri="{C183D7F6-B498-43B3-948B-1728B52AA6E4}">
                  <adec:decorative xmlns:adec="http://schemas.microsoft.com/office/drawing/2017/decorative" val="1"/>
                </a:ext>
              </a:extLst>
            </p:cNvPr>
            <p:cNvGrpSpPr/>
            <p:nvPr/>
          </p:nvGrpSpPr>
          <p:grpSpPr>
            <a:xfrm>
              <a:off x="209654" y="3456950"/>
              <a:ext cx="423554" cy="435834"/>
              <a:chOff x="425774" y="3428914"/>
              <a:chExt cx="423664" cy="435948"/>
            </a:xfrm>
          </p:grpSpPr>
          <p:sp>
            <p:nvSpPr>
              <p:cNvPr id="53" name="Rectangle 52">
                <a:extLst>
                  <a:ext uri="{FF2B5EF4-FFF2-40B4-BE49-F238E27FC236}">
                    <a16:creationId xmlns:a16="http://schemas.microsoft.com/office/drawing/2014/main" id="{FF7D16FF-1F71-499A-BCC5-9146AB5AB958}"/>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447" kern="0" dirty="0">
                  <a:solidFill>
                    <a:srgbClr val="000000"/>
                  </a:solidFill>
                  <a:latin typeface="Segoe UI"/>
                  <a:ea typeface="Segoe UI" pitchFamily="34" charset="0"/>
                  <a:cs typeface="Segoe UI" pitchFamily="34" charset="0"/>
                  <a:sym typeface="Segoe UI Semibold"/>
                </a:endParaRPr>
              </a:p>
            </p:txBody>
          </p:sp>
          <p:grpSp>
            <p:nvGrpSpPr>
              <p:cNvPr id="54" name="Group 59">
                <a:extLst>
                  <a:ext uri="{FF2B5EF4-FFF2-40B4-BE49-F238E27FC236}">
                    <a16:creationId xmlns:a16="http://schemas.microsoft.com/office/drawing/2014/main" id="{B6382F74-0034-4E34-822D-9C28AC9F3B46}"/>
                  </a:ext>
                </a:extLst>
              </p:cNvPr>
              <p:cNvGrpSpPr>
                <a:grpSpLocks noChangeAspect="1"/>
              </p:cNvGrpSpPr>
              <p:nvPr/>
            </p:nvGrpSpPr>
            <p:grpSpPr bwMode="auto">
              <a:xfrm>
                <a:off x="492356" y="3507780"/>
                <a:ext cx="357082" cy="357082"/>
                <a:chOff x="4013" y="2783"/>
                <a:chExt cx="312" cy="312"/>
              </a:xfrm>
            </p:grpSpPr>
            <p:sp>
              <p:nvSpPr>
                <p:cNvPr id="55" name="AutoShape 58">
                  <a:extLst>
                    <a:ext uri="{FF2B5EF4-FFF2-40B4-BE49-F238E27FC236}">
                      <a16:creationId xmlns:a16="http://schemas.microsoft.com/office/drawing/2014/main" id="{2EB4FFCA-144F-4EDC-85D9-319A2C4D97BA}"/>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6" tIns="46618" rIns="93236" bIns="46618" numCol="1" anchor="t" anchorCtr="0" compatLnSpc="1">
                  <a:prstTxWarp prst="textNoShape">
                    <a:avLst/>
                  </a:prstTxWarp>
                </a:bodyPr>
                <a:lstStyle/>
                <a:p>
                  <a:pPr defTabSz="932283">
                    <a:defRPr/>
                  </a:pPr>
                  <a:endParaRPr lang="en-US" sz="1799" kern="0" dirty="0">
                    <a:solidFill>
                      <a:srgbClr val="000000"/>
                    </a:solidFill>
                    <a:latin typeface="Segoe UI"/>
                    <a:sym typeface="Segoe UI Semibold"/>
                  </a:endParaRPr>
                </a:p>
              </p:txBody>
            </p:sp>
            <p:sp>
              <p:nvSpPr>
                <p:cNvPr id="56" name="Rectangle 60">
                  <a:extLst>
                    <a:ext uri="{FF2B5EF4-FFF2-40B4-BE49-F238E27FC236}">
                      <a16:creationId xmlns:a16="http://schemas.microsoft.com/office/drawing/2014/main" id="{A1B15CC0-5885-46D1-B134-0E1D3C0921E6}"/>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6" tIns="46618" rIns="93236" bIns="46618" numCol="1" anchor="t" anchorCtr="0" compatLnSpc="1">
                  <a:prstTxWarp prst="textNoShape">
                    <a:avLst/>
                  </a:prstTxWarp>
                </a:bodyPr>
                <a:lstStyle/>
                <a:p>
                  <a:pPr defTabSz="932283">
                    <a:defRPr/>
                  </a:pPr>
                  <a:endParaRPr lang="en-US" sz="1799" kern="0" dirty="0">
                    <a:solidFill>
                      <a:srgbClr val="000000"/>
                    </a:solidFill>
                    <a:latin typeface="Segoe UI"/>
                    <a:sym typeface="Segoe UI Semibold"/>
                  </a:endParaRPr>
                </a:p>
              </p:txBody>
            </p:sp>
            <p:sp>
              <p:nvSpPr>
                <p:cNvPr id="57" name="Rectangle 61">
                  <a:extLst>
                    <a:ext uri="{FF2B5EF4-FFF2-40B4-BE49-F238E27FC236}">
                      <a16:creationId xmlns:a16="http://schemas.microsoft.com/office/drawing/2014/main" id="{8D4E0421-98C6-413B-A7F9-CAF6F32C72F6}"/>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6" tIns="46618" rIns="93236" bIns="46618" numCol="1" anchor="t" anchorCtr="0" compatLnSpc="1">
                  <a:prstTxWarp prst="textNoShape">
                    <a:avLst/>
                  </a:prstTxWarp>
                </a:bodyPr>
                <a:lstStyle/>
                <a:p>
                  <a:pPr defTabSz="932283">
                    <a:defRPr/>
                  </a:pPr>
                  <a:endParaRPr lang="en-US" sz="1799" kern="0" dirty="0">
                    <a:solidFill>
                      <a:srgbClr val="000000"/>
                    </a:solidFill>
                    <a:latin typeface="Segoe UI"/>
                    <a:sym typeface="Segoe UI Semibold"/>
                  </a:endParaRPr>
                </a:p>
              </p:txBody>
            </p:sp>
            <p:sp>
              <p:nvSpPr>
                <p:cNvPr id="58" name="Freeform 62">
                  <a:extLst>
                    <a:ext uri="{FF2B5EF4-FFF2-40B4-BE49-F238E27FC236}">
                      <a16:creationId xmlns:a16="http://schemas.microsoft.com/office/drawing/2014/main" id="{104DC277-DF52-4BFB-9690-6ED28E1E8D48}"/>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932283">
                    <a:defRPr/>
                  </a:pPr>
                  <a:endParaRPr lang="en-US" sz="1799" kern="0" dirty="0">
                    <a:solidFill>
                      <a:srgbClr val="000000"/>
                    </a:solidFill>
                    <a:latin typeface="Segoe UI"/>
                    <a:sym typeface="Segoe UI Semibold"/>
                  </a:endParaRPr>
                </a:p>
              </p:txBody>
            </p:sp>
            <p:sp>
              <p:nvSpPr>
                <p:cNvPr id="59" name="Oval 63">
                  <a:extLst>
                    <a:ext uri="{FF2B5EF4-FFF2-40B4-BE49-F238E27FC236}">
                      <a16:creationId xmlns:a16="http://schemas.microsoft.com/office/drawing/2014/main" id="{CBC82CEB-02E8-4137-A555-843B07E8F4AC}"/>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932283">
                    <a:defRPr/>
                  </a:pPr>
                  <a:endParaRPr lang="en-US" sz="1799" kern="0" dirty="0">
                    <a:solidFill>
                      <a:srgbClr val="000000"/>
                    </a:solidFill>
                    <a:latin typeface="Segoe UI"/>
                    <a:sym typeface="Segoe UI Semibold"/>
                  </a:endParaRPr>
                </a:p>
              </p:txBody>
            </p:sp>
          </p:grpSp>
        </p:grpSp>
        <p:grpSp>
          <p:nvGrpSpPr>
            <p:cNvPr id="60" name="Group 59">
              <a:extLst>
                <a:ext uri="{FF2B5EF4-FFF2-40B4-BE49-F238E27FC236}">
                  <a16:creationId xmlns:a16="http://schemas.microsoft.com/office/drawing/2014/main" id="{DFEC91B7-9E05-4645-9D5C-7998239A782E}"/>
                </a:ext>
                <a:ext uri="{C183D7F6-B498-43B3-948B-1728B52AA6E4}">
                  <adec:decorative xmlns:adec="http://schemas.microsoft.com/office/drawing/2017/decorative" val="1"/>
                </a:ext>
              </a:extLst>
            </p:cNvPr>
            <p:cNvGrpSpPr/>
            <p:nvPr/>
          </p:nvGrpSpPr>
          <p:grpSpPr>
            <a:xfrm>
              <a:off x="227374" y="4301380"/>
              <a:ext cx="388113" cy="427600"/>
              <a:chOff x="343593" y="4433674"/>
              <a:chExt cx="388214" cy="427711"/>
            </a:xfrm>
          </p:grpSpPr>
          <p:sp>
            <p:nvSpPr>
              <p:cNvPr id="61" name="Rectangle 60">
                <a:extLst>
                  <a:ext uri="{FF2B5EF4-FFF2-40B4-BE49-F238E27FC236}">
                    <a16:creationId xmlns:a16="http://schemas.microsoft.com/office/drawing/2014/main" id="{EC512A96-545F-45EF-9798-FD38A9FFA4C5}"/>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447" kern="0" dirty="0">
                  <a:solidFill>
                    <a:srgbClr val="000000"/>
                  </a:solidFill>
                  <a:latin typeface="Segoe UI"/>
                  <a:ea typeface="Segoe UI" pitchFamily="34" charset="0"/>
                  <a:cs typeface="Segoe UI" pitchFamily="34" charset="0"/>
                  <a:sym typeface="Segoe UI Semibold"/>
                </a:endParaRPr>
              </a:p>
            </p:txBody>
          </p:sp>
          <p:sp>
            <p:nvSpPr>
              <p:cNvPr id="62" name="document">
                <a:extLst>
                  <a:ext uri="{FF2B5EF4-FFF2-40B4-BE49-F238E27FC236}">
                    <a16:creationId xmlns:a16="http://schemas.microsoft.com/office/drawing/2014/main" id="{2990D7DE-9A79-44E3-9EE2-F7D7D9E0F446}"/>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3236" tIns="46618" rIns="93236" bIns="46618" numCol="1" anchor="t" anchorCtr="0" compatLnSpc="1">
                <a:prstTxWarp prst="textNoShape">
                  <a:avLst/>
                </a:prstTxWarp>
              </a:bodyPr>
              <a:lstStyle/>
              <a:p>
                <a:pPr defTabSz="932317">
                  <a:defRPr/>
                </a:pPr>
                <a:endParaRPr lang="en-US" sz="1835" kern="0" dirty="0">
                  <a:solidFill>
                    <a:srgbClr val="000000"/>
                  </a:solidFill>
                  <a:latin typeface="Segoe UI Semilight"/>
                  <a:sym typeface="Segoe UI Semibold"/>
                </a:endParaRPr>
              </a:p>
            </p:txBody>
          </p:sp>
        </p:grpSp>
        <p:grpSp>
          <p:nvGrpSpPr>
            <p:cNvPr id="63" name="Group 62">
              <a:extLst>
                <a:ext uri="{FF2B5EF4-FFF2-40B4-BE49-F238E27FC236}">
                  <a16:creationId xmlns:a16="http://schemas.microsoft.com/office/drawing/2014/main" id="{58C0156C-D59F-4239-9746-F12401BD8B28}"/>
                </a:ext>
                <a:ext uri="{C183D7F6-B498-43B3-948B-1728B52AA6E4}">
                  <adec:decorative xmlns:adec="http://schemas.microsoft.com/office/drawing/2017/decorative" val="1"/>
                </a:ext>
              </a:extLst>
            </p:cNvPr>
            <p:cNvGrpSpPr/>
            <p:nvPr/>
          </p:nvGrpSpPr>
          <p:grpSpPr>
            <a:xfrm>
              <a:off x="264257" y="2673651"/>
              <a:ext cx="314348" cy="363981"/>
              <a:chOff x="305587" y="2721796"/>
              <a:chExt cx="314430" cy="364076"/>
            </a:xfrm>
          </p:grpSpPr>
          <p:sp>
            <p:nvSpPr>
              <p:cNvPr id="64" name="Rectangle 63">
                <a:extLst>
                  <a:ext uri="{FF2B5EF4-FFF2-40B4-BE49-F238E27FC236}">
                    <a16:creationId xmlns:a16="http://schemas.microsoft.com/office/drawing/2014/main" id="{DF406987-EC2D-4FC4-A4AC-A7F2AA63526C}"/>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447" kern="0" dirty="0">
                  <a:solidFill>
                    <a:srgbClr val="000000"/>
                  </a:solidFill>
                  <a:latin typeface="Segoe UI"/>
                  <a:ea typeface="Segoe UI" pitchFamily="34" charset="0"/>
                  <a:cs typeface="Segoe UI" pitchFamily="34" charset="0"/>
                  <a:sym typeface="Segoe UI Semibold"/>
                </a:endParaRPr>
              </a:p>
            </p:txBody>
          </p:sp>
          <p:sp>
            <p:nvSpPr>
              <p:cNvPr id="65" name="document_3">
                <a:extLst>
                  <a:ext uri="{FF2B5EF4-FFF2-40B4-BE49-F238E27FC236}">
                    <a16:creationId xmlns:a16="http://schemas.microsoft.com/office/drawing/2014/main" id="{474ED08B-1325-4BB1-A0FB-3AE4AD1818B8}"/>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chemeClr val="accent2"/>
                </a:solidFill>
                <a:prstDash val="solid"/>
                <a:miter lim="800000"/>
                <a:headEnd/>
                <a:tailEnd/>
              </a:ln>
            </p:spPr>
            <p:txBody>
              <a:bodyPr vert="horz" wrap="square" lIns="93236" tIns="46618" rIns="93236" bIns="46618" numCol="1" anchor="t" anchorCtr="0" compatLnSpc="1">
                <a:prstTxWarp prst="textNoShape">
                  <a:avLst/>
                </a:prstTxWarp>
              </a:bodyPr>
              <a:lstStyle/>
              <a:p>
                <a:pPr defTabSz="932317">
                  <a:defRPr/>
                </a:pPr>
                <a:endParaRPr lang="en-US" sz="1835" kern="0" dirty="0">
                  <a:solidFill>
                    <a:srgbClr val="000000"/>
                  </a:solidFill>
                  <a:latin typeface="Segoe UI Semilight"/>
                  <a:sym typeface="Segoe UI Semibold"/>
                </a:endParaRPr>
              </a:p>
            </p:txBody>
          </p:sp>
        </p:grpSp>
        <p:sp>
          <p:nvSpPr>
            <p:cNvPr id="77" name="TextBox 76">
              <a:extLst>
                <a:ext uri="{FF2B5EF4-FFF2-40B4-BE49-F238E27FC236}">
                  <a16:creationId xmlns:a16="http://schemas.microsoft.com/office/drawing/2014/main" id="{5F107AD1-0F9F-40F7-9F6D-CC62DC775D57}"/>
                </a:ext>
              </a:extLst>
            </p:cNvPr>
            <p:cNvSpPr txBox="1"/>
            <p:nvPr/>
          </p:nvSpPr>
          <p:spPr>
            <a:xfrm>
              <a:off x="3080400" y="4285684"/>
              <a:ext cx="1405834" cy="367280"/>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pPr defTabSz="932283"/>
              <a:r>
                <a:rPr lang="en-US" sz="1428" dirty="0">
                  <a:solidFill>
                    <a:srgbClr val="000000"/>
                  </a:solidFill>
                  <a:latin typeface="Segoe UI Semibold"/>
                  <a:sym typeface="Segoe UI Semibold"/>
                </a:rPr>
                <a:t>Azure Databricks</a:t>
              </a:r>
            </a:p>
            <a:p>
              <a:pPr defTabSz="932283"/>
              <a:endParaRPr lang="en-US" sz="1224" dirty="0">
                <a:solidFill>
                  <a:srgbClr val="000000"/>
                </a:solidFill>
                <a:latin typeface="Segoe UI"/>
                <a:sym typeface="Segoe UI Semibold"/>
              </a:endParaRPr>
            </a:p>
          </p:txBody>
        </p:sp>
        <p:grpSp>
          <p:nvGrpSpPr>
            <p:cNvPr id="78" name="Group 4">
              <a:extLst>
                <a:ext uri="{FF2B5EF4-FFF2-40B4-BE49-F238E27FC236}">
                  <a16:creationId xmlns:a16="http://schemas.microsoft.com/office/drawing/2014/main" id="{3DF22C31-707F-4B1C-B1A7-2209430C5701}"/>
                </a:ext>
                <a:ext uri="{C183D7F6-B498-43B3-948B-1728B52AA6E4}">
                  <adec:decorative xmlns:adec="http://schemas.microsoft.com/office/drawing/2017/decorative" val="1"/>
                </a:ext>
              </a:extLst>
            </p:cNvPr>
            <p:cNvGrpSpPr>
              <a:grpSpLocks noChangeAspect="1"/>
            </p:cNvGrpSpPr>
            <p:nvPr/>
          </p:nvGrpSpPr>
          <p:grpSpPr bwMode="auto">
            <a:xfrm>
              <a:off x="2616470" y="4213950"/>
              <a:ext cx="331034" cy="377606"/>
              <a:chOff x="1937" y="2617"/>
              <a:chExt cx="263" cy="300"/>
            </a:xfrm>
          </p:grpSpPr>
          <p:sp>
            <p:nvSpPr>
              <p:cNvPr id="79" name="AutoShape 3">
                <a:extLst>
                  <a:ext uri="{FF2B5EF4-FFF2-40B4-BE49-F238E27FC236}">
                    <a16:creationId xmlns:a16="http://schemas.microsoft.com/office/drawing/2014/main" id="{8FA4AB32-7446-472E-B378-711B9CDF33C1}"/>
                  </a:ext>
                </a:extLst>
              </p:cNvPr>
              <p:cNvSpPr>
                <a:spLocks noChangeAspect="1" noChangeArrowheads="1" noTextEdit="1"/>
              </p:cNvSpPr>
              <p:nvPr/>
            </p:nvSpPr>
            <p:spPr bwMode="auto">
              <a:xfrm>
                <a:off x="1937" y="2617"/>
                <a:ext cx="26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6" tIns="46618" rIns="93236" bIns="46618" numCol="1" anchor="t" anchorCtr="0" compatLnSpc="1">
                <a:prstTxWarp prst="textNoShape">
                  <a:avLst/>
                </a:prstTxWarp>
              </a:bodyPr>
              <a:lstStyle/>
              <a:p>
                <a:pPr defTabSz="932317">
                  <a:defRPr/>
                </a:pPr>
                <a:endParaRPr lang="en-US" sz="1835" dirty="0">
                  <a:solidFill>
                    <a:srgbClr val="000000"/>
                  </a:solidFill>
                  <a:latin typeface="Segoe UI"/>
                  <a:sym typeface="Segoe UI Semibold"/>
                </a:endParaRPr>
              </a:p>
            </p:txBody>
          </p:sp>
          <p:sp>
            <p:nvSpPr>
              <p:cNvPr id="80" name="Freeform 5">
                <a:extLst>
                  <a:ext uri="{FF2B5EF4-FFF2-40B4-BE49-F238E27FC236}">
                    <a16:creationId xmlns:a16="http://schemas.microsoft.com/office/drawing/2014/main" id="{EF32FD26-D515-41CA-BF42-1D444C1AD858}"/>
                  </a:ext>
                </a:extLst>
              </p:cNvPr>
              <p:cNvSpPr>
                <a:spLocks/>
              </p:cNvSpPr>
              <p:nvPr/>
            </p:nvSpPr>
            <p:spPr bwMode="auto">
              <a:xfrm>
                <a:off x="1937" y="2792"/>
                <a:ext cx="265" cy="125"/>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932317">
                  <a:defRPr/>
                </a:pPr>
                <a:endParaRPr lang="en-US" sz="1835" dirty="0">
                  <a:solidFill>
                    <a:srgbClr val="000000"/>
                  </a:solidFill>
                  <a:latin typeface="Segoe UI"/>
                  <a:sym typeface="Segoe UI Semibold"/>
                </a:endParaRPr>
              </a:p>
            </p:txBody>
          </p:sp>
          <p:sp>
            <p:nvSpPr>
              <p:cNvPr id="81" name="Freeform 6">
                <a:extLst>
                  <a:ext uri="{FF2B5EF4-FFF2-40B4-BE49-F238E27FC236}">
                    <a16:creationId xmlns:a16="http://schemas.microsoft.com/office/drawing/2014/main" id="{D781C14F-612A-40C1-BFA6-AD59A57769F5}"/>
                  </a:ext>
                </a:extLst>
              </p:cNvPr>
              <p:cNvSpPr>
                <a:spLocks/>
              </p:cNvSpPr>
              <p:nvPr/>
            </p:nvSpPr>
            <p:spPr bwMode="auto">
              <a:xfrm>
                <a:off x="2070" y="2792"/>
                <a:ext cx="132" cy="125"/>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932317">
                  <a:defRPr/>
                </a:pPr>
                <a:endParaRPr lang="en-US" sz="1835" dirty="0">
                  <a:solidFill>
                    <a:srgbClr val="000000"/>
                  </a:solidFill>
                  <a:latin typeface="Segoe UI"/>
                  <a:sym typeface="Segoe UI Semibold"/>
                </a:endParaRPr>
              </a:p>
            </p:txBody>
          </p:sp>
          <p:sp>
            <p:nvSpPr>
              <p:cNvPr id="82" name="Freeform 7">
                <a:extLst>
                  <a:ext uri="{FF2B5EF4-FFF2-40B4-BE49-F238E27FC236}">
                    <a16:creationId xmlns:a16="http://schemas.microsoft.com/office/drawing/2014/main" id="{C0FA76D7-1F5D-48B5-83E3-597BF26475E5}"/>
                  </a:ext>
                </a:extLst>
              </p:cNvPr>
              <p:cNvSpPr>
                <a:spLocks/>
              </p:cNvSpPr>
              <p:nvPr/>
            </p:nvSpPr>
            <p:spPr bwMode="auto">
              <a:xfrm>
                <a:off x="1937" y="27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932317">
                  <a:defRPr/>
                </a:pPr>
                <a:endParaRPr lang="en-US" sz="1835" dirty="0">
                  <a:solidFill>
                    <a:srgbClr val="000000"/>
                  </a:solidFill>
                  <a:latin typeface="Segoe UI"/>
                  <a:sym typeface="Segoe UI Semibold"/>
                </a:endParaRPr>
              </a:p>
            </p:txBody>
          </p:sp>
          <p:sp>
            <p:nvSpPr>
              <p:cNvPr id="83" name="Freeform 8">
                <a:extLst>
                  <a:ext uri="{FF2B5EF4-FFF2-40B4-BE49-F238E27FC236}">
                    <a16:creationId xmlns:a16="http://schemas.microsoft.com/office/drawing/2014/main" id="{C0843F5A-959B-451F-85BA-07A3675F5ADB}"/>
                  </a:ext>
                </a:extLst>
              </p:cNvPr>
              <p:cNvSpPr>
                <a:spLocks/>
              </p:cNvSpPr>
              <p:nvPr/>
            </p:nvSpPr>
            <p:spPr bwMode="auto">
              <a:xfrm>
                <a:off x="1937" y="2692"/>
                <a:ext cx="265" cy="125"/>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932317">
                  <a:defRPr/>
                </a:pPr>
                <a:endParaRPr lang="en-US" sz="1835" dirty="0">
                  <a:solidFill>
                    <a:srgbClr val="000000"/>
                  </a:solidFill>
                  <a:latin typeface="Segoe UI"/>
                  <a:sym typeface="Segoe UI Semibold"/>
                </a:endParaRPr>
              </a:p>
            </p:txBody>
          </p:sp>
          <p:sp>
            <p:nvSpPr>
              <p:cNvPr id="84" name="Freeform 9">
                <a:extLst>
                  <a:ext uri="{FF2B5EF4-FFF2-40B4-BE49-F238E27FC236}">
                    <a16:creationId xmlns:a16="http://schemas.microsoft.com/office/drawing/2014/main" id="{E192A11C-99A7-4944-92A7-F60286580FC2}"/>
                  </a:ext>
                </a:extLst>
              </p:cNvPr>
              <p:cNvSpPr>
                <a:spLocks/>
              </p:cNvSpPr>
              <p:nvPr/>
            </p:nvSpPr>
            <p:spPr bwMode="auto">
              <a:xfrm>
                <a:off x="2070" y="2692"/>
                <a:ext cx="132" cy="125"/>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932317">
                  <a:defRPr/>
                </a:pPr>
                <a:endParaRPr lang="en-US" sz="1835" dirty="0">
                  <a:solidFill>
                    <a:srgbClr val="000000"/>
                  </a:solidFill>
                  <a:latin typeface="Segoe UI"/>
                  <a:sym typeface="Segoe UI Semibold"/>
                </a:endParaRPr>
              </a:p>
            </p:txBody>
          </p:sp>
          <p:sp>
            <p:nvSpPr>
              <p:cNvPr id="85" name="Freeform 10">
                <a:extLst>
                  <a:ext uri="{FF2B5EF4-FFF2-40B4-BE49-F238E27FC236}">
                    <a16:creationId xmlns:a16="http://schemas.microsoft.com/office/drawing/2014/main" id="{E0F0924A-74AD-435F-8FC1-F4D7BC56D92E}"/>
                  </a:ext>
                </a:extLst>
              </p:cNvPr>
              <p:cNvSpPr>
                <a:spLocks/>
              </p:cNvSpPr>
              <p:nvPr/>
            </p:nvSpPr>
            <p:spPr bwMode="auto">
              <a:xfrm>
                <a:off x="1937" y="26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932317">
                  <a:defRPr/>
                </a:pPr>
                <a:endParaRPr lang="en-US" sz="1835" dirty="0">
                  <a:solidFill>
                    <a:srgbClr val="000000"/>
                  </a:solidFill>
                  <a:latin typeface="Segoe UI"/>
                  <a:sym typeface="Segoe UI Semibold"/>
                </a:endParaRPr>
              </a:p>
            </p:txBody>
          </p:sp>
        </p:grpSp>
        <p:pic>
          <p:nvPicPr>
            <p:cNvPr id="18" name="Picture 17" descr="A picture containing clock&#10;&#10;Description automatically generated">
              <a:extLst>
                <a:ext uri="{FF2B5EF4-FFF2-40B4-BE49-F238E27FC236}">
                  <a16:creationId xmlns:a16="http://schemas.microsoft.com/office/drawing/2014/main" id="{B2890100-39F0-4F54-9DC7-7DC7CA33B0B0}"/>
                </a:ext>
              </a:extLst>
            </p:cNvPr>
            <p:cNvPicPr>
              <a:picLocks noChangeAspect="1"/>
            </p:cNvPicPr>
            <p:nvPr/>
          </p:nvPicPr>
          <p:blipFill>
            <a:blip r:embed="rId3"/>
            <a:stretch>
              <a:fillRect/>
            </a:stretch>
          </p:blipFill>
          <p:spPr>
            <a:xfrm>
              <a:off x="2566491" y="2431871"/>
              <a:ext cx="405625" cy="405625"/>
            </a:xfrm>
            <a:prstGeom prst="rect">
              <a:avLst/>
            </a:prstGeom>
          </p:spPr>
        </p:pic>
        <p:sp>
          <p:nvSpPr>
            <p:cNvPr id="27" name="TextBox 26">
              <a:extLst>
                <a:ext uri="{FF2B5EF4-FFF2-40B4-BE49-F238E27FC236}">
                  <a16:creationId xmlns:a16="http://schemas.microsoft.com/office/drawing/2014/main" id="{35619D05-2E42-42E6-9BDB-F5E086E4A959}"/>
                </a:ext>
              </a:extLst>
            </p:cNvPr>
            <p:cNvSpPr txBox="1"/>
            <p:nvPr/>
          </p:nvSpPr>
          <p:spPr>
            <a:xfrm>
              <a:off x="3095311" y="3008945"/>
              <a:ext cx="1774460" cy="197746"/>
            </a:xfrm>
            <a:prstGeom prst="rect">
              <a:avLst/>
            </a:prstGeom>
            <a:noFill/>
          </p:spPr>
          <p:txBody>
            <a:bodyPr wrap="none" lIns="0" tIns="0" rIns="0" bIns="0" rtlCol="0">
              <a:spAutoFit/>
            </a:bodyPr>
            <a:lstStyle/>
            <a:p>
              <a:pPr defTabSz="932283">
                <a:lnSpc>
                  <a:spcPct val="90000"/>
                </a:lnSpc>
                <a:defRPr/>
              </a:pPr>
              <a:r>
                <a:rPr lang="en-US" sz="1428" dirty="0">
                  <a:solidFill>
                    <a:srgbClr val="000000"/>
                  </a:solidFill>
                  <a:latin typeface="Segoe UI Semibold"/>
                  <a:sym typeface="Segoe UI Semibold"/>
                </a:rPr>
                <a:t>Azure Synapse Spark </a:t>
              </a:r>
            </a:p>
          </p:txBody>
        </p:sp>
        <p:sp>
          <p:nvSpPr>
            <p:cNvPr id="29" name="TextBox 28">
              <a:extLst>
                <a:ext uri="{FF2B5EF4-FFF2-40B4-BE49-F238E27FC236}">
                  <a16:creationId xmlns:a16="http://schemas.microsoft.com/office/drawing/2014/main" id="{381ED3B7-058E-4606-BC3C-3EB74E0C25DE}"/>
                </a:ext>
              </a:extLst>
            </p:cNvPr>
            <p:cNvSpPr txBox="1"/>
            <p:nvPr/>
          </p:nvSpPr>
          <p:spPr>
            <a:xfrm>
              <a:off x="3074969" y="3468980"/>
              <a:ext cx="2000997" cy="197746"/>
            </a:xfrm>
            <a:prstGeom prst="rect">
              <a:avLst/>
            </a:prstGeom>
            <a:noFill/>
          </p:spPr>
          <p:txBody>
            <a:bodyPr wrap="none" lIns="0" tIns="0" rIns="0" bIns="0" rtlCol="0">
              <a:spAutoFit/>
            </a:bodyPr>
            <a:lstStyle/>
            <a:p>
              <a:pPr defTabSz="932283">
                <a:lnSpc>
                  <a:spcPct val="90000"/>
                </a:lnSpc>
                <a:defRPr/>
              </a:pPr>
              <a:r>
                <a:rPr lang="en-US" sz="1428" dirty="0">
                  <a:solidFill>
                    <a:srgbClr val="000000"/>
                  </a:solidFill>
                  <a:latin typeface="Segoe UI Semibold"/>
                  <a:sym typeface="Segoe UI Semibold"/>
                </a:rPr>
                <a:t>Azure Synapse Pipelines</a:t>
              </a:r>
            </a:p>
          </p:txBody>
        </p:sp>
        <p:sp>
          <p:nvSpPr>
            <p:cNvPr id="31" name="TextBox 30">
              <a:extLst>
                <a:ext uri="{FF2B5EF4-FFF2-40B4-BE49-F238E27FC236}">
                  <a16:creationId xmlns:a16="http://schemas.microsoft.com/office/drawing/2014/main" id="{61D3727A-7A0A-4615-90DC-3E451AB15164}"/>
                </a:ext>
              </a:extLst>
            </p:cNvPr>
            <p:cNvSpPr txBox="1"/>
            <p:nvPr/>
          </p:nvSpPr>
          <p:spPr>
            <a:xfrm>
              <a:off x="3074969" y="3891640"/>
              <a:ext cx="1577420" cy="197746"/>
            </a:xfrm>
            <a:prstGeom prst="rect">
              <a:avLst/>
            </a:prstGeom>
            <a:noFill/>
          </p:spPr>
          <p:txBody>
            <a:bodyPr wrap="none" lIns="0" tIns="0" rIns="0" bIns="0" rtlCol="0">
              <a:spAutoFit/>
            </a:bodyPr>
            <a:lstStyle/>
            <a:p>
              <a:pPr defTabSz="932283">
                <a:lnSpc>
                  <a:spcPct val="90000"/>
                </a:lnSpc>
                <a:defRPr/>
              </a:pPr>
              <a:r>
                <a:rPr lang="en-US" sz="1428" dirty="0">
                  <a:solidFill>
                    <a:srgbClr val="000000"/>
                  </a:solidFill>
                  <a:latin typeface="Segoe UI Semibold"/>
                  <a:sym typeface="Segoe UI Semibold"/>
                </a:rPr>
                <a:t>Azure Data Factory</a:t>
              </a:r>
            </a:p>
          </p:txBody>
        </p:sp>
        <p:pic>
          <p:nvPicPr>
            <p:cNvPr id="32" name="Graphic 31">
              <a:extLst>
                <a:ext uri="{FF2B5EF4-FFF2-40B4-BE49-F238E27FC236}">
                  <a16:creationId xmlns:a16="http://schemas.microsoft.com/office/drawing/2014/main" id="{3438F0B1-A597-42CF-81D8-95B5F117C25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2114" y="3820030"/>
              <a:ext cx="312291" cy="312291"/>
            </a:xfrm>
            <a:prstGeom prst="rect">
              <a:avLst/>
            </a:prstGeom>
          </p:spPr>
        </p:pic>
        <p:pic>
          <p:nvPicPr>
            <p:cNvPr id="33" name="Picture 32" descr="A picture containing clock&#10;&#10;Description automatically generated">
              <a:extLst>
                <a:ext uri="{FF2B5EF4-FFF2-40B4-BE49-F238E27FC236}">
                  <a16:creationId xmlns:a16="http://schemas.microsoft.com/office/drawing/2014/main" id="{47B98145-98B0-45AB-81A8-9BB393C2AF87}"/>
                </a:ext>
              </a:extLst>
            </p:cNvPr>
            <p:cNvPicPr>
              <a:picLocks noChangeAspect="1"/>
            </p:cNvPicPr>
            <p:nvPr/>
          </p:nvPicPr>
          <p:blipFill>
            <a:blip r:embed="rId3"/>
            <a:stretch>
              <a:fillRect/>
            </a:stretch>
          </p:blipFill>
          <p:spPr>
            <a:xfrm>
              <a:off x="2576642" y="2901818"/>
              <a:ext cx="405625" cy="405625"/>
            </a:xfrm>
            <a:prstGeom prst="rect">
              <a:avLst/>
            </a:prstGeom>
          </p:spPr>
        </p:pic>
        <p:pic>
          <p:nvPicPr>
            <p:cNvPr id="34" name="Picture 33" descr="A picture containing clock&#10;&#10;Description automatically generated">
              <a:extLst>
                <a:ext uri="{FF2B5EF4-FFF2-40B4-BE49-F238E27FC236}">
                  <a16:creationId xmlns:a16="http://schemas.microsoft.com/office/drawing/2014/main" id="{8049B5DB-0064-4E06-B072-1661F8702A6A}"/>
                </a:ext>
              </a:extLst>
            </p:cNvPr>
            <p:cNvPicPr>
              <a:picLocks noChangeAspect="1"/>
            </p:cNvPicPr>
            <p:nvPr/>
          </p:nvPicPr>
          <p:blipFill>
            <a:blip r:embed="rId3"/>
            <a:stretch>
              <a:fillRect/>
            </a:stretch>
          </p:blipFill>
          <p:spPr>
            <a:xfrm>
              <a:off x="2576642" y="3369489"/>
              <a:ext cx="405625" cy="405625"/>
            </a:xfrm>
            <a:prstGeom prst="rect">
              <a:avLst/>
            </a:prstGeom>
          </p:spPr>
        </p:pic>
      </p:grpSp>
    </p:spTree>
    <p:extLst>
      <p:ext uri="{BB962C8B-B14F-4D97-AF65-F5344CB8AC3E}">
        <p14:creationId xmlns:p14="http://schemas.microsoft.com/office/powerpoint/2010/main" val="26913847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2133C-F0D4-49B7-AC02-5583583F5017}"/>
              </a:ext>
            </a:extLst>
          </p:cNvPr>
          <p:cNvSpPr>
            <a:spLocks noGrp="1"/>
          </p:cNvSpPr>
          <p:nvPr>
            <p:ph type="title"/>
          </p:nvPr>
        </p:nvSpPr>
        <p:spPr/>
        <p:txBody>
          <a:bodyPr/>
          <a:lstStyle/>
          <a:p>
            <a:pPr lvl="0"/>
            <a:r>
              <a:rPr lang="en-US" dirty="0"/>
              <a:t>Lesson 01: </a:t>
            </a:r>
            <a:r>
              <a:rPr lang="en-GB" dirty="0"/>
              <a:t>Describe Azure Databricks</a:t>
            </a:r>
            <a:endParaRPr lang="en-US" dirty="0"/>
          </a:p>
        </p:txBody>
      </p:sp>
      <p:pic>
        <p:nvPicPr>
          <p:cNvPr id="14" name="Picture 13" descr="Icon of a folder">
            <a:extLst>
              <a:ext uri="{FF2B5EF4-FFF2-40B4-BE49-F238E27FC236}">
                <a16:creationId xmlns:a16="http://schemas.microsoft.com/office/drawing/2014/main" id="{25F16475-224C-4983-978B-2E81B832B6C4}"/>
              </a:ext>
            </a:extLst>
          </p:cNvPr>
          <p:cNvPicPr>
            <a:picLocks noChangeAspect="1"/>
          </p:cNvPicPr>
          <p:nvPr/>
        </p:nvPicPr>
        <p:blipFill>
          <a:blip r:embed="rId3"/>
          <a:stretch>
            <a:fillRect/>
          </a:stretch>
        </p:blipFill>
        <p:spPr>
          <a:xfrm>
            <a:off x="10392228" y="3058922"/>
            <a:ext cx="1099484" cy="987672"/>
          </a:xfrm>
          <a:prstGeom prst="rect">
            <a:avLst/>
          </a:prstGeom>
        </p:spPr>
      </p:pic>
    </p:spTree>
    <p:extLst>
      <p:ext uri="{BB962C8B-B14F-4D97-AF65-F5344CB8AC3E}">
        <p14:creationId xmlns:p14="http://schemas.microsoft.com/office/powerpoint/2010/main" val="37705111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p:nvPr>
        </p:nvSpPr>
        <p:spPr/>
        <p:txBody>
          <a:bodyPr/>
          <a:lstStyle/>
          <a:p>
            <a:r>
              <a:rPr lang="en-US" dirty="0"/>
              <a:t>What is Azure Databricks</a:t>
            </a:r>
          </a:p>
        </p:txBody>
      </p:sp>
      <p:pic>
        <p:nvPicPr>
          <p:cNvPr id="36" name="Picture 35" descr="Icon of a meter">
            <a:extLst>
              <a:ext uri="{FF2B5EF4-FFF2-40B4-BE49-F238E27FC236}">
                <a16:creationId xmlns:a16="http://schemas.microsoft.com/office/drawing/2014/main" id="{2CE34AD6-4C66-411C-83B5-B435A5A78AFA}"/>
              </a:ext>
            </a:extLst>
          </p:cNvPr>
          <p:cNvPicPr>
            <a:picLocks noChangeAspect="1"/>
          </p:cNvPicPr>
          <p:nvPr/>
        </p:nvPicPr>
        <p:blipFill>
          <a:blip r:embed="rId3"/>
          <a:stretch>
            <a:fillRect/>
          </a:stretch>
        </p:blipFill>
        <p:spPr>
          <a:xfrm>
            <a:off x="432373" y="1708253"/>
            <a:ext cx="952500" cy="952500"/>
          </a:xfrm>
          <a:prstGeom prst="rect">
            <a:avLst/>
          </a:prstGeom>
        </p:spPr>
      </p:pic>
      <p:sp>
        <p:nvSpPr>
          <p:cNvPr id="5" name="Rectangle 4">
            <a:extLst>
              <a:ext uri="{FF2B5EF4-FFF2-40B4-BE49-F238E27FC236}">
                <a16:creationId xmlns:a16="http://schemas.microsoft.com/office/drawing/2014/main" id="{4ACE2B49-9782-40EA-A50A-77D77010AB49}"/>
              </a:ext>
            </a:extLst>
          </p:cNvPr>
          <p:cNvSpPr/>
          <p:nvPr/>
        </p:nvSpPr>
        <p:spPr>
          <a:xfrm>
            <a:off x="1654176" y="1591271"/>
            <a:ext cx="10360024" cy="1184940"/>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Apache Spark-based analytics platform:</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IN" sz="2400" b="0" i="0" u="none" strike="noStrike" kern="1200" cap="none" spc="0" normalizeH="0" baseline="0" noProof="0" dirty="0">
                <a:ln>
                  <a:noFill/>
                </a:ln>
                <a:solidFill>
                  <a:srgbClr val="000000"/>
                </a:solidFill>
                <a:effectLst/>
                <a:uLnTx/>
                <a:uFillTx/>
                <a:latin typeface="Segoe UI"/>
                <a:ea typeface="Segoe UI" pitchFamily="34" charset="0"/>
                <a:cs typeface="Segoe UI Light" panose="020B0502040204020203" pitchFamily="34" charset="0"/>
              </a:rPr>
              <a:t>Simplifies the provisioning and collaboration of Apache Spark-based analytical solutions dealing with batch and streaming data</a:t>
            </a:r>
          </a:p>
        </p:txBody>
      </p:sp>
      <p:cxnSp>
        <p:nvCxnSpPr>
          <p:cNvPr id="2" name="Straight Connector 1">
            <a:extLst>
              <a:ext uri="{FF2B5EF4-FFF2-40B4-BE49-F238E27FC236}">
                <a16:creationId xmlns:a16="http://schemas.microsoft.com/office/drawing/2014/main" id="{AF341E48-D542-496D-B8AA-637E47A99261}"/>
              </a:ext>
              <a:ext uri="{C183D7F6-B498-43B3-948B-1728B52AA6E4}">
                <adec:decorative xmlns:adec="http://schemas.microsoft.com/office/drawing/2017/decorative" val="1"/>
              </a:ext>
            </a:extLst>
          </p:cNvPr>
          <p:cNvCxnSpPr>
            <a:cxnSpLocks/>
          </p:cNvCxnSpPr>
          <p:nvPr/>
        </p:nvCxnSpPr>
        <p:spPr>
          <a:xfrm>
            <a:off x="1654176" y="3019564"/>
            <a:ext cx="103600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four servers">
            <a:extLst>
              <a:ext uri="{FF2B5EF4-FFF2-40B4-BE49-F238E27FC236}">
                <a16:creationId xmlns:a16="http://schemas.microsoft.com/office/drawing/2014/main" id="{5F6E2B0E-2D24-4D2E-B9D4-1B4FEC75A5BB}"/>
              </a:ext>
            </a:extLst>
          </p:cNvPr>
          <p:cNvPicPr>
            <a:picLocks noChangeAspect="1"/>
          </p:cNvPicPr>
          <p:nvPr/>
        </p:nvPicPr>
        <p:blipFill>
          <a:blip r:embed="rId4"/>
          <a:stretch>
            <a:fillRect/>
          </a:stretch>
        </p:blipFill>
        <p:spPr>
          <a:xfrm>
            <a:off x="432373" y="3166610"/>
            <a:ext cx="952500" cy="952500"/>
          </a:xfrm>
          <a:prstGeom prst="rect">
            <a:avLst/>
          </a:prstGeom>
        </p:spPr>
      </p:pic>
      <p:sp>
        <p:nvSpPr>
          <p:cNvPr id="6" name="Rectangle 5">
            <a:extLst>
              <a:ext uri="{FF2B5EF4-FFF2-40B4-BE49-F238E27FC236}">
                <a16:creationId xmlns:a16="http://schemas.microsoft.com/office/drawing/2014/main" id="{633E5841-6612-4BE7-88F5-3F66C8B7404F}"/>
              </a:ext>
            </a:extLst>
          </p:cNvPr>
          <p:cNvSpPr/>
          <p:nvPr/>
        </p:nvSpPr>
        <p:spPr>
          <a:xfrm>
            <a:off x="1654176" y="3235056"/>
            <a:ext cx="10360024" cy="815608"/>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Comprehensive Spark library support:</a:t>
            </a:r>
          </a:p>
          <a:p>
            <a:pPr marL="0" marR="0" lvl="0" indent="0" algn="l" defTabSz="932742" rtl="0" eaLnBrk="1" fontAlgn="auto" latinLnBrk="0" hangingPunct="1">
              <a:lnSpc>
                <a:spcPct val="100000"/>
              </a:lnSpc>
              <a:spcBef>
                <a:spcPts val="600"/>
              </a:spcBef>
              <a:spcAft>
                <a:spcPts val="0"/>
              </a:spcAft>
              <a:buClrTx/>
              <a:buSzTx/>
              <a:buFontTx/>
              <a:buNone/>
              <a:tabLst/>
              <a:defRPr/>
            </a:pPr>
            <a:r>
              <a:rPr lang="en-US" sz="2400" dirty="0">
                <a:solidFill>
                  <a:srgbClr val="000000"/>
                </a:solidFill>
                <a:latin typeface="Segoe UI"/>
                <a:cs typeface="Segoe UI Light" panose="020B0502040204020203" pitchFamily="34" charset="0"/>
              </a:rPr>
              <a:t>Support includes SQL, DataFrames, MLlib, </a:t>
            </a:r>
            <a:r>
              <a:rPr lang="en-GB" sz="2400" b="0" i="0" dirty="0">
                <a:solidFill>
                  <a:srgbClr val="24292E"/>
                </a:solidFill>
                <a:effectLst/>
                <a:latin typeface="-apple-system"/>
              </a:rPr>
              <a:t>Hyperspace and MSSparkUtil</a:t>
            </a: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Light" panose="020B0502040204020203" pitchFamily="34" charset="0"/>
            </a:endParaRPr>
          </a:p>
        </p:txBody>
      </p:sp>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654176" y="4345559"/>
            <a:ext cx="103600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ecurity lock">
            <a:extLst>
              <a:ext uri="{FF2B5EF4-FFF2-40B4-BE49-F238E27FC236}">
                <a16:creationId xmlns:a16="http://schemas.microsoft.com/office/drawing/2014/main" id="{2EFD6DE7-D419-45E3-B160-9D548D25E798}"/>
              </a:ext>
            </a:extLst>
          </p:cNvPr>
          <p:cNvPicPr>
            <a:picLocks noChangeAspect="1"/>
          </p:cNvPicPr>
          <p:nvPr/>
        </p:nvPicPr>
        <p:blipFill>
          <a:blip r:embed="rId5"/>
          <a:stretch>
            <a:fillRect/>
          </a:stretch>
        </p:blipFill>
        <p:spPr>
          <a:xfrm>
            <a:off x="432373" y="4461107"/>
            <a:ext cx="952500" cy="952500"/>
          </a:xfrm>
          <a:prstGeom prst="rect">
            <a:avLst/>
          </a:prstGeom>
        </p:spPr>
      </p:pic>
      <p:sp>
        <p:nvSpPr>
          <p:cNvPr id="8" name="Rectangle 7">
            <a:extLst>
              <a:ext uri="{FF2B5EF4-FFF2-40B4-BE49-F238E27FC236}">
                <a16:creationId xmlns:a16="http://schemas.microsoft.com/office/drawing/2014/main" id="{234CB0E6-5595-4482-8B1D-FC79B7AFEE3D}"/>
              </a:ext>
            </a:extLst>
          </p:cNvPr>
          <p:cNvSpPr/>
          <p:nvPr/>
        </p:nvSpPr>
        <p:spPr>
          <a:xfrm>
            <a:off x="1654176" y="4530315"/>
            <a:ext cx="10360024" cy="815608"/>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Enterprise Security:</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Utilizes the security capabilities of Azure</a:t>
            </a: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654176" y="5592151"/>
            <a:ext cx="103600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cloud with multiples lines extending from it">
            <a:extLst>
              <a:ext uri="{FF2B5EF4-FFF2-40B4-BE49-F238E27FC236}">
                <a16:creationId xmlns:a16="http://schemas.microsoft.com/office/drawing/2014/main" id="{316BD32B-224E-4D71-8E2D-465DE5A5DFE5}"/>
              </a:ext>
            </a:extLst>
          </p:cNvPr>
          <p:cNvPicPr>
            <a:picLocks noChangeAspect="1"/>
          </p:cNvPicPr>
          <p:nvPr/>
        </p:nvPicPr>
        <p:blipFill>
          <a:blip r:embed="rId6"/>
          <a:stretch>
            <a:fillRect/>
          </a:stretch>
        </p:blipFill>
        <p:spPr>
          <a:xfrm>
            <a:off x="432373" y="5663120"/>
            <a:ext cx="950976" cy="950976"/>
          </a:xfrm>
          <a:prstGeom prst="rect">
            <a:avLst/>
          </a:prstGeom>
        </p:spPr>
      </p:pic>
      <p:sp>
        <p:nvSpPr>
          <p:cNvPr id="9" name="Rectangle 8">
            <a:extLst>
              <a:ext uri="{FF2B5EF4-FFF2-40B4-BE49-F238E27FC236}">
                <a16:creationId xmlns:a16="http://schemas.microsoft.com/office/drawing/2014/main" id="{6239EE5C-4EA3-4A63-810D-32B7BC9D231A}"/>
              </a:ext>
            </a:extLst>
          </p:cNvPr>
          <p:cNvSpPr/>
          <p:nvPr/>
        </p:nvSpPr>
        <p:spPr>
          <a:xfrm>
            <a:off x="1654176" y="5730804"/>
            <a:ext cx="10360024" cy="815608"/>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Integration with other Cloud Services:</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Can integrate with a variety of Azure data platform services and Power BI</a:t>
            </a:r>
          </a:p>
        </p:txBody>
      </p:sp>
      <p:grpSp>
        <p:nvGrpSpPr>
          <p:cNvPr id="14" name="Group 13">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32373" y="1706665"/>
            <a:ext cx="954088" cy="954088"/>
            <a:chOff x="269" y="812"/>
            <a:chExt cx="601" cy="601"/>
          </a:xfrm>
        </p:grpSpPr>
        <p:sp>
          <p:nvSpPr>
            <p:cNvPr id="1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1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1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22275" y="3165022"/>
            <a:ext cx="954088" cy="954088"/>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30817" y="4461107"/>
            <a:ext cx="954088" cy="954088"/>
            <a:chOff x="269" y="812"/>
            <a:chExt cx="601" cy="601"/>
          </a:xfrm>
        </p:grpSpPr>
        <p:sp>
          <p:nvSpPr>
            <p:cNvPr id="2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2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grpSp>
        <p:nvGrpSpPr>
          <p:cNvPr id="28" name="Group 2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430817" y="5653755"/>
            <a:ext cx="954088" cy="954088"/>
            <a:chOff x="269" y="812"/>
            <a:chExt cx="601" cy="601"/>
          </a:xfrm>
        </p:grpSpPr>
        <p:sp>
          <p:nvSpPr>
            <p:cNvPr id="2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32"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sp>
          <p:nvSpPr>
            <p:cNvPr id="33"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dirty="0"/>
            </a:p>
          </p:txBody>
        </p:sp>
      </p:grpSp>
    </p:spTree>
    <p:extLst>
      <p:ext uri="{BB962C8B-B14F-4D97-AF65-F5344CB8AC3E}">
        <p14:creationId xmlns:p14="http://schemas.microsoft.com/office/powerpoint/2010/main" val="330838937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7.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ssion01-Azure Synapse Analytics Overview.potx" id="{5C685B54-FD48-450C-B754-339771D20DA6}" vid="{3CA2BE27-C4B7-419D-8210-2F73E913B47E}"/>
    </a:ext>
  </a:extLst>
</a:theme>
</file>

<file path=ppt/theme/theme8.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ssion01-Azure Synapse Analytics Overview.potx" id="{5C685B54-FD48-450C-B754-339771D20DA6}" vid="{CFDE7774-8126-4DE0-9077-5FDEEA298A2F}"/>
    </a:ext>
  </a:extLst>
</a:theme>
</file>

<file path=ppt/theme/theme9.xml><?xml version="1.0" encoding="utf-8"?>
<a:theme xmlns:a="http://schemas.openxmlformats.org/drawingml/2006/main" name="1.Grey">
  <a:themeElements>
    <a:clrScheme name="MSFT Learn 1">
      <a:dk1>
        <a:srgbClr val="50E6FF"/>
      </a:dk1>
      <a:lt1>
        <a:srgbClr val="FFFFFF"/>
      </a:lt1>
      <a:dk2>
        <a:srgbClr val="243A5E"/>
      </a:dk2>
      <a:lt2>
        <a:srgbClr val="FFFFFF"/>
      </a:lt2>
      <a:accent1>
        <a:srgbClr val="243A5E"/>
      </a:accent1>
      <a:accent2>
        <a:srgbClr val="3B2E58"/>
      </a:accent2>
      <a:accent3>
        <a:srgbClr val="054B16"/>
      </a:accent3>
      <a:accent4>
        <a:srgbClr val="274B47"/>
      </a:accent4>
      <a:accent5>
        <a:srgbClr val="6B2828"/>
      </a:accent5>
      <a:accent6>
        <a:srgbClr val="008575"/>
      </a:accent6>
      <a:hlink>
        <a:srgbClr val="0078D3"/>
      </a:hlink>
      <a:folHlink>
        <a:srgbClr val="50E6FF"/>
      </a:folHlink>
    </a:clrScheme>
    <a:fontScheme name="White">
      <a:majorFont>
        <a:latin typeface="Segoe UI Semibold"/>
        <a:ea typeface="Segoe UI Semibold"/>
        <a:cs typeface="Segoe UI Semibold"/>
      </a:majorFont>
      <a:minorFont>
        <a:latin typeface="Segoe UI Semibold"/>
        <a:ea typeface="Segoe UI Semibold"/>
        <a:cs typeface="Segoe UI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70000"/>
          </a:lnSpc>
          <a:spcBef>
            <a:spcPts val="0"/>
          </a:spcBef>
          <a:spcAft>
            <a:spcPts val="0"/>
          </a:spcAft>
          <a:buClrTx/>
          <a:buSzTx/>
          <a:buFontTx/>
          <a:buNone/>
          <a:tabLst/>
          <a:defRPr kumimoji="0" sz="11200" b="0" i="0" u="none" strike="noStrike" cap="none" spc="-224" normalizeH="0" baseline="0">
            <a:ln>
              <a:noFill/>
            </a:ln>
            <a:solidFill>
              <a:srgbClr val="FFFFFF"/>
            </a:solidFill>
            <a:effectLst/>
            <a:uFillTx/>
            <a:latin typeface="+mn-lt"/>
            <a:ea typeface="+mn-ea"/>
            <a:cs typeface="+mn-cs"/>
            <a:sym typeface="Segoe UI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ssion03-PerformDataEngineering withAzureSynapseSparkPools.potx" id="{6B07EA8E-CFA3-40CF-97CF-DD28368C59E7}" vid="{6A30ECA8-AAB0-4F8B-BA18-35509F8BEC2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escription xmlns="e8bab37c-6053-4066-b569-fd9fbae908bd"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15" ma:contentTypeDescription="Create a new document." ma:contentTypeScope="" ma:versionID="8f9d8de33abc71b2d05badd92e2b5931">
  <xsd:schema xmlns:xsd="http://www.w3.org/2001/XMLSchema" xmlns:xs="http://www.w3.org/2001/XMLSchema" xmlns:p="http://schemas.microsoft.com/office/2006/metadata/properties" xmlns:ns1="http://schemas.microsoft.com/sharepoint/v3" xmlns:ns2="e8bab37c-6053-4066-b569-fd9fbae908bd" xmlns:ns3="1d16016b-1e11-4dbd-8bd0-b44cb6539c58" targetNamespace="http://schemas.microsoft.com/office/2006/metadata/properties" ma:root="true" ma:fieldsID="fce38079b6a51eb356cb81d02c0f0cc5" ns1:_="" ns2:_="" ns3:_="">
    <xsd:import namespace="http://schemas.microsoft.com/sharepoint/v3"/>
    <xsd:import namespace="e8bab37c-6053-4066-b569-fd9fbae908bd"/>
    <xsd:import namespace="1d16016b-1e11-4dbd-8bd0-b44cb6539c5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2:MediaServiceAutoTags"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Description" ma:index="19" nillable="true" ma:displayName="Description" ma:format="Dropdown" ma:internalName="Description">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purl.org/dc/terms/"/>
    <ds:schemaRef ds:uri="http://www.w3.org/XML/1998/namespace"/>
    <ds:schemaRef ds:uri="c6c03bc4-bf8d-4977-a83e-3b02ad50fcf0"/>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c4ddd06f-7f70-4b19-827a-3880af42de1a"/>
    <ds:schemaRef ds:uri="e8bab37c-6053-4066-b569-fd9fbae908bd"/>
    <ds:schemaRef ds:uri="http://schemas.microsoft.com/sharepoint/v3"/>
  </ds:schemaRefs>
</ds:datastoreItem>
</file>

<file path=customXml/itemProps3.xml><?xml version="1.0" encoding="utf-8"?>
<ds:datastoreItem xmlns:ds="http://schemas.openxmlformats.org/officeDocument/2006/customXml" ds:itemID="{DF5BCDA5-8940-4C3C-96BE-E1FF02C517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bab37c-6053-4066-b569-fd9fbae908bd"/>
    <ds:schemaRef ds:uri="1d16016b-1e11-4dbd-8bd0-b44cb6539c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307</TotalTime>
  <Words>8813</Words>
  <Application>Microsoft Office PowerPoint</Application>
  <PresentationFormat>Custom</PresentationFormat>
  <Paragraphs>845</Paragraphs>
  <Slides>35</Slides>
  <Notes>35</Notes>
  <HiddenSlides>2</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35</vt:i4>
      </vt:variant>
    </vt:vector>
  </HeadingPairs>
  <TitlesOfParts>
    <vt:vector size="57" baseType="lpstr">
      <vt:lpstr>-apple-system</vt:lpstr>
      <vt:lpstr>Arial</vt:lpstr>
      <vt:lpstr>Calibri</vt:lpstr>
      <vt:lpstr>Helvetica Neue</vt:lpstr>
      <vt:lpstr>Roboto</vt:lpstr>
      <vt:lpstr>Segoe UI</vt:lpstr>
      <vt:lpstr>Segoe UI Light</vt:lpstr>
      <vt:lpstr>Segoe UI Semibold</vt:lpstr>
      <vt:lpstr>Segoe UI Semilight</vt:lpstr>
      <vt:lpstr>SFMono-Regular</vt:lpstr>
      <vt:lpstr>source sans pro</vt:lpstr>
      <vt:lpstr>Times</vt:lpstr>
      <vt:lpstr>Wingdings</vt:lpstr>
      <vt:lpstr>Azure 1</vt:lpstr>
      <vt:lpstr>1_Azure 1</vt:lpstr>
      <vt:lpstr>2_Azure 1</vt:lpstr>
      <vt:lpstr>3_Azure 1</vt:lpstr>
      <vt:lpstr>4_Azure 1</vt:lpstr>
      <vt:lpstr>5_Azure 1</vt:lpstr>
      <vt:lpstr>Azure PPT Template - 2018</vt:lpstr>
      <vt:lpstr>1_Azure PPT Template - 2018</vt:lpstr>
      <vt:lpstr>1.Grey</vt:lpstr>
      <vt:lpstr>Presentation brief for MCT’s</vt:lpstr>
      <vt:lpstr>DP-203T00:  Explore compute and storage options for data engineering workloads</vt:lpstr>
      <vt:lpstr>Agenda</vt:lpstr>
      <vt:lpstr>Lesson 01: Introduction to Azure Synapse Analytics</vt:lpstr>
      <vt:lpstr>Azure Synapse Analytics </vt:lpstr>
      <vt:lpstr>Introduction to Azure Synapse Analytics</vt:lpstr>
      <vt:lpstr>Modern data warehousing pattern with Azure Synapse Analytics</vt:lpstr>
      <vt:lpstr>Lesson 01: Describe Azure Databricks</vt:lpstr>
      <vt:lpstr>What is Azure Databricks</vt:lpstr>
      <vt:lpstr>What is Apache Spark</vt:lpstr>
      <vt:lpstr>Enterprise security</vt:lpstr>
      <vt:lpstr>Integration with cloud services</vt:lpstr>
      <vt:lpstr>Spark: what to use when and where</vt:lpstr>
      <vt:lpstr>Lesson 01: Introduction to Azure Data Lake storage</vt:lpstr>
      <vt:lpstr>Processing Big Data with Azure Data Lake Store</vt:lpstr>
      <vt:lpstr>Introduction to Azure Data Lake storage</vt:lpstr>
      <vt:lpstr>Compare Azure Blob Storage and Data Lake Store Gen 2 </vt:lpstr>
      <vt:lpstr>Big Data use cases</vt:lpstr>
      <vt:lpstr>Lesson 01: Describe Delta Lake architecture</vt:lpstr>
      <vt:lpstr>Describe a Delta Lake architecture</vt:lpstr>
      <vt:lpstr>Lesson 01: Work with data streams by using Azure Stream Analytics</vt:lpstr>
      <vt:lpstr>What are data streams</vt:lpstr>
      <vt:lpstr>Event processing </vt:lpstr>
      <vt:lpstr>Processing events with Azure Stream Analytics</vt:lpstr>
      <vt:lpstr>Work with data streams by using Azure Stream Analytics</vt:lpstr>
      <vt:lpstr>Review questions   </vt:lpstr>
      <vt:lpstr>Lab: Explore compute and storage options for data engineering workloads</vt:lpstr>
      <vt:lpstr>Lab overview</vt:lpstr>
      <vt:lpstr>Lab 01 Overview</vt:lpstr>
      <vt:lpstr>Lab review</vt:lpstr>
      <vt:lpstr>Module summary</vt:lpstr>
      <vt:lpstr>Closing slide</vt:lpstr>
      <vt:lpstr>Appendix:  Optional slide that may help you address  some anticipated questions from the students</vt:lpstr>
      <vt:lpstr>Azure Data Platform technologies</vt:lpstr>
      <vt:lpstr>Azure Data Platform technologies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brief for MCT’s</dc:title>
  <dc:creator/>
  <cp:lastModifiedBy>Chris Testa-O Neill</cp:lastModifiedBy>
  <cp:revision>16</cp:revision>
  <dcterms:created xsi:type="dcterms:W3CDTF">2020-04-30T00:33:59Z</dcterms:created>
  <dcterms:modified xsi:type="dcterms:W3CDTF">2021-07-20T09:34:47Z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0x010100329163849240324E9E04492C11FECC70</vt:lpwstr>
  </property>
</Properties>
</file>